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0" r:id="rId4"/>
    <p:sldId id="261" r:id="rId5"/>
    <p:sldId id="258" r:id="rId6"/>
    <p:sldId id="259" r:id="rId7"/>
    <p:sldId id="262" r:id="rId8"/>
    <p:sldId id="263" r:id="rId9"/>
    <p:sldId id="264" r:id="rId10"/>
    <p:sldId id="265" r:id="rId11"/>
    <p:sldId id="266" r:id="rId12"/>
    <p:sldId id="267" r:id="rId13"/>
    <p:sldId id="269" r:id="rId14"/>
    <p:sldId id="270" r:id="rId15"/>
    <p:sldId id="272" r:id="rId16"/>
    <p:sldId id="271" r:id="rId17"/>
    <p:sldId id="268" r:id="rId18"/>
    <p:sldId id="274" r:id="rId19"/>
    <p:sldId id="273"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D6094-4F2A-30D4-7216-9BC2DB26A5E1}" v="81" dt="2021-11-26T16:55:48.156"/>
    <p1510:client id="{18090B17-95BE-9E81-C617-4447E3D9AF87}" v="844" dt="2021-11-26T07:12:14.599"/>
    <p1510:client id="{243E2386-F789-C9E3-C711-A93369BA5761}" v="2" dt="2021-11-24T12:52:18.679"/>
    <p1510:client id="{53C3CBFA-DD5C-E23F-4A51-1BBD6B6CB7E7}" v="12" dt="2021-11-26T15:44:27.267"/>
    <p1510:client id="{72812C17-D39C-49BB-A954-6F7C033C07A5}" v="16" dt="2021-11-24T11:44:19.132"/>
    <p1510:client id="{7E75D114-15E2-7858-F923-40CEADA10A78}" v="139" dt="2021-11-23T17:21:03.989"/>
    <p1510:client id="{847FA581-B48A-C388-86DE-F03619FC6595}" v="2136" dt="2021-11-20T11:21:17.036"/>
    <p1510:client id="{86FBB42B-4B44-A283-C710-332B365F275C}" v="251" dt="2021-11-20T15:11:09.043"/>
    <p1510:client id="{8F7D0C69-61A9-4B92-946D-4B2372D33B46}" v="1119" dt="2021-11-20T14:36:36.019"/>
    <p1510:client id="{AD6DE35A-B0C4-2D54-0DD2-48AB56740C54}" v="17" dt="2021-11-19T17:26:14.786"/>
    <p1510:client id="{AE17FE52-6649-2A95-4332-A5533ED6E608}" v="2025" dt="2021-11-25T12:36:47.244"/>
    <p1510:client id="{B5D0AD46-656F-61FD-C61F-9E1EF52BD2F9}" v="76" dt="2021-11-20T17:15:27.037"/>
    <p1510:client id="{C20C640C-394C-FDD2-F4B1-7FC596B88AF1}" v="302" dt="2021-11-25T15:59:28.344"/>
    <p1510:client id="{D331FDBB-FD16-AF83-C111-A29B234BBBAC}" v="4058" dt="2021-11-25T02:55:45.795"/>
    <p1510:client id="{E1916D35-5599-2EA5-C648-2240278DC1AF}" v="639" dt="2021-11-21T13:14:37.012"/>
    <p1510:client id="{E4F6A061-5143-4514-BC2E-2B20D6032C59}" v="784" dt="2021-11-19T16:17:29.520"/>
    <p1510:client id="{E6924BEE-C522-A520-C0AE-9AE56DA72805}" v="7" dt="2021-11-25T15:19:48.922"/>
    <p1510:client id="{E6AA2D8F-9848-4FA7-9033-069BE090C74A}" v="1010" dt="2021-11-22T15:05:43.949"/>
    <p1510:client id="{F3BE6397-7EEB-2A1F-26FA-39486F75E281}" v="48" dt="2021-11-19T17:40:57.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ra Rai" userId="S::surendra.rai@idexcel.com::27d3a7fe-8b1b-40f1-900c-fbbd1c70bd05" providerId="AD" clId="Web-{86FBB42B-4B44-A283-C710-332B365F275C}"/>
    <pc:docChg chg="modSld">
      <pc:chgData name="Surendra Rai" userId="S::surendra.rai@idexcel.com::27d3a7fe-8b1b-40f1-900c-fbbd1c70bd05" providerId="AD" clId="Web-{86FBB42B-4B44-A283-C710-332B365F275C}" dt="2021-11-20T15:11:09.043" v="136" actId="1076"/>
      <pc:docMkLst>
        <pc:docMk/>
      </pc:docMkLst>
      <pc:sldChg chg="modSp">
        <pc:chgData name="Surendra Rai" userId="S::surendra.rai@idexcel.com::27d3a7fe-8b1b-40f1-900c-fbbd1c70bd05" providerId="AD" clId="Web-{86FBB42B-4B44-A283-C710-332B365F275C}" dt="2021-11-20T15:02:39.174" v="12" actId="1076"/>
        <pc:sldMkLst>
          <pc:docMk/>
          <pc:sldMk cId="1719118642" sldId="264"/>
        </pc:sldMkLst>
        <pc:spChg chg="mod">
          <ac:chgData name="Surendra Rai" userId="S::surendra.rai@idexcel.com::27d3a7fe-8b1b-40f1-900c-fbbd1c70bd05" providerId="AD" clId="Web-{86FBB42B-4B44-A283-C710-332B365F275C}" dt="2021-11-20T15:02:35.565" v="11" actId="20577"/>
          <ac:spMkLst>
            <pc:docMk/>
            <pc:sldMk cId="1719118642" sldId="264"/>
            <ac:spMk id="8" creationId="{79A0ED90-AD82-40EB-9791-C151770281A8}"/>
          </ac:spMkLst>
        </pc:spChg>
        <pc:spChg chg="mod">
          <ac:chgData name="Surendra Rai" userId="S::surendra.rai@idexcel.com::27d3a7fe-8b1b-40f1-900c-fbbd1c70bd05" providerId="AD" clId="Web-{86FBB42B-4B44-A283-C710-332B365F275C}" dt="2021-11-20T15:02:19.377" v="9" actId="20577"/>
          <ac:spMkLst>
            <pc:docMk/>
            <pc:sldMk cId="1719118642" sldId="264"/>
            <ac:spMk id="11" creationId="{C9671A40-BCE2-45C4-A282-66D012B469BE}"/>
          </ac:spMkLst>
        </pc:spChg>
        <pc:spChg chg="mod">
          <ac:chgData name="Surendra Rai" userId="S::surendra.rai@idexcel.com::27d3a7fe-8b1b-40f1-900c-fbbd1c70bd05" providerId="AD" clId="Web-{86FBB42B-4B44-A283-C710-332B365F275C}" dt="2021-11-20T15:02:39.174" v="12" actId="1076"/>
          <ac:spMkLst>
            <pc:docMk/>
            <pc:sldMk cId="1719118642" sldId="264"/>
            <ac:spMk id="12" creationId="{0DA007C7-3A6F-43AF-A33D-C7D382216232}"/>
          </ac:spMkLst>
        </pc:spChg>
      </pc:sldChg>
      <pc:sldChg chg="addSp modSp">
        <pc:chgData name="Surendra Rai" userId="S::surendra.rai@idexcel.com::27d3a7fe-8b1b-40f1-900c-fbbd1c70bd05" providerId="AD" clId="Web-{86FBB42B-4B44-A283-C710-332B365F275C}" dt="2021-11-20T15:11:09.043" v="136" actId="1076"/>
        <pc:sldMkLst>
          <pc:docMk/>
          <pc:sldMk cId="2951120255" sldId="265"/>
        </pc:sldMkLst>
        <pc:spChg chg="mod">
          <ac:chgData name="Surendra Rai" userId="S::surendra.rai@idexcel.com::27d3a7fe-8b1b-40f1-900c-fbbd1c70bd05" providerId="AD" clId="Web-{86FBB42B-4B44-A283-C710-332B365F275C}" dt="2021-11-20T15:04:05.489" v="13" actId="1076"/>
          <ac:spMkLst>
            <pc:docMk/>
            <pc:sldMk cId="2951120255" sldId="265"/>
            <ac:spMk id="2" creationId="{BB33BAE4-4B7B-4ADF-9592-FC2BB363C43E}"/>
          </ac:spMkLst>
        </pc:spChg>
        <pc:spChg chg="mod">
          <ac:chgData name="Surendra Rai" userId="S::surendra.rai@idexcel.com::27d3a7fe-8b1b-40f1-900c-fbbd1c70bd05" providerId="AD" clId="Web-{86FBB42B-4B44-A283-C710-332B365F275C}" dt="2021-11-20T15:01:14.829" v="6" actId="1076"/>
          <ac:spMkLst>
            <pc:docMk/>
            <pc:sldMk cId="2951120255" sldId="265"/>
            <ac:spMk id="4" creationId="{EE0554AA-9363-44C2-9527-DB76AA5A3115}"/>
          </ac:spMkLst>
        </pc:spChg>
        <pc:spChg chg="add mod">
          <ac:chgData name="Surendra Rai" userId="S::surendra.rai@idexcel.com::27d3a7fe-8b1b-40f1-900c-fbbd1c70bd05" providerId="AD" clId="Web-{86FBB42B-4B44-A283-C710-332B365F275C}" dt="2021-11-20T15:11:06.934" v="135" actId="1076"/>
          <ac:spMkLst>
            <pc:docMk/>
            <pc:sldMk cId="2951120255" sldId="265"/>
            <ac:spMk id="5" creationId="{4AC4934A-E670-4987-887D-1C4071F66B35}"/>
          </ac:spMkLst>
        </pc:spChg>
        <pc:spChg chg="mod">
          <ac:chgData name="Surendra Rai" userId="S::surendra.rai@idexcel.com::27d3a7fe-8b1b-40f1-900c-fbbd1c70bd05" providerId="AD" clId="Web-{86FBB42B-4B44-A283-C710-332B365F275C}" dt="2021-11-20T15:04:08.770" v="14" actId="1076"/>
          <ac:spMkLst>
            <pc:docMk/>
            <pc:sldMk cId="2951120255" sldId="265"/>
            <ac:spMk id="6" creationId="{E038C5B0-D351-4F4E-A764-B148F686CC8C}"/>
          </ac:spMkLst>
        </pc:spChg>
        <pc:spChg chg="mod">
          <ac:chgData name="Surendra Rai" userId="S::surendra.rai@idexcel.com::27d3a7fe-8b1b-40f1-900c-fbbd1c70bd05" providerId="AD" clId="Web-{86FBB42B-4B44-A283-C710-332B365F275C}" dt="2021-11-20T15:01:19.876" v="7" actId="14100"/>
          <ac:spMkLst>
            <pc:docMk/>
            <pc:sldMk cId="2951120255" sldId="265"/>
            <ac:spMk id="7" creationId="{24EC34E4-4AAD-48E9-A57B-DFAA690BEFA8}"/>
          </ac:spMkLst>
        </pc:spChg>
        <pc:spChg chg="add mod">
          <ac:chgData name="Surendra Rai" userId="S::surendra.rai@idexcel.com::27d3a7fe-8b1b-40f1-900c-fbbd1c70bd05" providerId="AD" clId="Web-{86FBB42B-4B44-A283-C710-332B365F275C}" dt="2021-11-20T15:11:09.043" v="136" actId="1076"/>
          <ac:spMkLst>
            <pc:docMk/>
            <pc:sldMk cId="2951120255" sldId="265"/>
            <ac:spMk id="8" creationId="{D1FDEC5F-86F9-4912-90AA-C49FDBC56315}"/>
          </ac:spMkLst>
        </pc:spChg>
      </pc:sldChg>
    </pc:docChg>
  </pc:docChgLst>
  <pc:docChgLst>
    <pc:chgData name="Surendra Rai" userId="S::surendra.rai@idexcel.com::27d3a7fe-8b1b-40f1-900c-fbbd1c70bd05" providerId="AD" clId="Web-{C20C640C-394C-FDD2-F4B1-7FC596B88AF1}"/>
    <pc:docChg chg="modSld">
      <pc:chgData name="Surendra Rai" userId="S::surendra.rai@idexcel.com::27d3a7fe-8b1b-40f1-900c-fbbd1c70bd05" providerId="AD" clId="Web-{C20C640C-394C-FDD2-F4B1-7FC596B88AF1}" dt="2021-11-25T15:59:28.344" v="298" actId="14100"/>
      <pc:docMkLst>
        <pc:docMk/>
      </pc:docMkLst>
      <pc:sldChg chg="modSp">
        <pc:chgData name="Surendra Rai" userId="S::surendra.rai@idexcel.com::27d3a7fe-8b1b-40f1-900c-fbbd1c70bd05" providerId="AD" clId="Web-{C20C640C-394C-FDD2-F4B1-7FC596B88AF1}" dt="2021-11-25T15:35:14.530" v="69" actId="20577"/>
        <pc:sldMkLst>
          <pc:docMk/>
          <pc:sldMk cId="590518008" sldId="267"/>
        </pc:sldMkLst>
        <pc:spChg chg="mod">
          <ac:chgData name="Surendra Rai" userId="S::surendra.rai@idexcel.com::27d3a7fe-8b1b-40f1-900c-fbbd1c70bd05" providerId="AD" clId="Web-{C20C640C-394C-FDD2-F4B1-7FC596B88AF1}" dt="2021-11-25T15:35:14.530" v="69" actId="20577"/>
          <ac:spMkLst>
            <pc:docMk/>
            <pc:sldMk cId="590518008" sldId="267"/>
            <ac:spMk id="7" creationId="{13763177-8D0C-4F80-9B12-52D561676951}"/>
          </ac:spMkLst>
        </pc:spChg>
      </pc:sldChg>
      <pc:sldChg chg="modSp">
        <pc:chgData name="Surendra Rai" userId="S::surendra.rai@idexcel.com::27d3a7fe-8b1b-40f1-900c-fbbd1c70bd05" providerId="AD" clId="Web-{C20C640C-394C-FDD2-F4B1-7FC596B88AF1}" dt="2021-11-25T15:59:28.344" v="298" actId="14100"/>
        <pc:sldMkLst>
          <pc:docMk/>
          <pc:sldMk cId="3299780282" sldId="268"/>
        </pc:sldMkLst>
        <pc:spChg chg="mod">
          <ac:chgData name="Surendra Rai" userId="S::surendra.rai@idexcel.com::27d3a7fe-8b1b-40f1-900c-fbbd1c70bd05" providerId="AD" clId="Web-{C20C640C-394C-FDD2-F4B1-7FC596B88AF1}" dt="2021-11-25T15:54:48.757" v="132" actId="20577"/>
          <ac:spMkLst>
            <pc:docMk/>
            <pc:sldMk cId="3299780282" sldId="268"/>
            <ac:spMk id="3" creationId="{E0F51770-1426-42AA-8156-70F39E7AF4BC}"/>
          </ac:spMkLst>
        </pc:spChg>
        <pc:spChg chg="mod">
          <ac:chgData name="Surendra Rai" userId="S::surendra.rai@idexcel.com::27d3a7fe-8b1b-40f1-900c-fbbd1c70bd05" providerId="AD" clId="Web-{C20C640C-394C-FDD2-F4B1-7FC596B88AF1}" dt="2021-11-25T15:58:41.780" v="297" actId="20577"/>
          <ac:spMkLst>
            <pc:docMk/>
            <pc:sldMk cId="3299780282" sldId="268"/>
            <ac:spMk id="5" creationId="{69EE7A24-49CD-4CB2-8857-53001EF4DABF}"/>
          </ac:spMkLst>
        </pc:spChg>
        <pc:spChg chg="mod">
          <ac:chgData name="Surendra Rai" userId="S::surendra.rai@idexcel.com::27d3a7fe-8b1b-40f1-900c-fbbd1c70bd05" providerId="AD" clId="Web-{C20C640C-394C-FDD2-F4B1-7FC596B88AF1}" dt="2021-11-25T15:59:28.344" v="298" actId="14100"/>
          <ac:spMkLst>
            <pc:docMk/>
            <pc:sldMk cId="3299780282" sldId="268"/>
            <ac:spMk id="6" creationId="{09E48479-E5EB-4D99-A145-EE0169001748}"/>
          </ac:spMkLst>
        </pc:spChg>
      </pc:sldChg>
      <pc:sldChg chg="modSp">
        <pc:chgData name="Surendra Rai" userId="S::surendra.rai@idexcel.com::27d3a7fe-8b1b-40f1-900c-fbbd1c70bd05" providerId="AD" clId="Web-{C20C640C-394C-FDD2-F4B1-7FC596B88AF1}" dt="2021-11-25T15:37:38.800" v="93" actId="20577"/>
        <pc:sldMkLst>
          <pc:docMk/>
          <pc:sldMk cId="347805628" sldId="269"/>
        </pc:sldMkLst>
        <pc:spChg chg="mod">
          <ac:chgData name="Surendra Rai" userId="S::surendra.rai@idexcel.com::27d3a7fe-8b1b-40f1-900c-fbbd1c70bd05" providerId="AD" clId="Web-{C20C640C-394C-FDD2-F4B1-7FC596B88AF1}" dt="2021-11-25T15:37:38.800" v="93" actId="20577"/>
          <ac:spMkLst>
            <pc:docMk/>
            <pc:sldMk cId="347805628" sldId="269"/>
            <ac:spMk id="32" creationId="{F70F1318-B008-48EF-A1E6-71693FC69D63}"/>
          </ac:spMkLst>
        </pc:spChg>
      </pc:sldChg>
      <pc:sldChg chg="modSp">
        <pc:chgData name="Surendra Rai" userId="S::surendra.rai@idexcel.com::27d3a7fe-8b1b-40f1-900c-fbbd1c70bd05" providerId="AD" clId="Web-{C20C640C-394C-FDD2-F4B1-7FC596B88AF1}" dt="2021-11-25T15:42:30.279" v="97" actId="20577"/>
        <pc:sldMkLst>
          <pc:docMk/>
          <pc:sldMk cId="1421930697" sldId="270"/>
        </pc:sldMkLst>
        <pc:spChg chg="mod">
          <ac:chgData name="Surendra Rai" userId="S::surendra.rai@idexcel.com::27d3a7fe-8b1b-40f1-900c-fbbd1c70bd05" providerId="AD" clId="Web-{C20C640C-394C-FDD2-F4B1-7FC596B88AF1}" dt="2021-11-25T15:42:30.279" v="97" actId="20577"/>
          <ac:spMkLst>
            <pc:docMk/>
            <pc:sldMk cId="1421930697" sldId="270"/>
            <ac:spMk id="3" creationId="{C948B776-3DFE-4243-8D86-3A2C62C619CE}"/>
          </ac:spMkLst>
        </pc:spChg>
      </pc:sldChg>
      <pc:sldChg chg="modSp">
        <pc:chgData name="Surendra Rai" userId="S::surendra.rai@idexcel.com::27d3a7fe-8b1b-40f1-900c-fbbd1c70bd05" providerId="AD" clId="Web-{C20C640C-394C-FDD2-F4B1-7FC596B88AF1}" dt="2021-11-25T15:52:38.737" v="122" actId="20577"/>
        <pc:sldMkLst>
          <pc:docMk/>
          <pc:sldMk cId="2996278615" sldId="271"/>
        </pc:sldMkLst>
        <pc:spChg chg="mod">
          <ac:chgData name="Surendra Rai" userId="S::surendra.rai@idexcel.com::27d3a7fe-8b1b-40f1-900c-fbbd1c70bd05" providerId="AD" clId="Web-{C20C640C-394C-FDD2-F4B1-7FC596B88AF1}" dt="2021-11-25T15:52:38.737" v="122" actId="20577"/>
          <ac:spMkLst>
            <pc:docMk/>
            <pc:sldMk cId="2996278615" sldId="271"/>
            <ac:spMk id="3" creationId="{8B4ECC03-9AC2-4C6A-869E-8D14AF0270CB}"/>
          </ac:spMkLst>
        </pc:spChg>
        <pc:spChg chg="mod">
          <ac:chgData name="Surendra Rai" userId="S::surendra.rai@idexcel.com::27d3a7fe-8b1b-40f1-900c-fbbd1c70bd05" providerId="AD" clId="Web-{C20C640C-394C-FDD2-F4B1-7FC596B88AF1}" dt="2021-11-25T15:52:24.189" v="116" actId="20577"/>
          <ac:spMkLst>
            <pc:docMk/>
            <pc:sldMk cId="2996278615" sldId="271"/>
            <ac:spMk id="5" creationId="{D2EA70DB-79AD-40D6-B7DE-005131EC1505}"/>
          </ac:spMkLst>
        </pc:spChg>
        <pc:spChg chg="mod">
          <ac:chgData name="Surendra Rai" userId="S::surendra.rai@idexcel.com::27d3a7fe-8b1b-40f1-900c-fbbd1c70bd05" providerId="AD" clId="Web-{C20C640C-394C-FDD2-F4B1-7FC596B88AF1}" dt="2021-11-25T15:52:19.111" v="114" actId="20577"/>
          <ac:spMkLst>
            <pc:docMk/>
            <pc:sldMk cId="2996278615" sldId="271"/>
            <ac:spMk id="7" creationId="{DDE2BBE5-38A3-4207-9A1E-91131568E050}"/>
          </ac:spMkLst>
        </pc:spChg>
      </pc:sldChg>
      <pc:sldChg chg="modSp">
        <pc:chgData name="Surendra Rai" userId="S::surendra.rai@idexcel.com::27d3a7fe-8b1b-40f1-900c-fbbd1c70bd05" providerId="AD" clId="Web-{C20C640C-394C-FDD2-F4B1-7FC596B88AF1}" dt="2021-11-25T15:47:41.258" v="106" actId="20577"/>
        <pc:sldMkLst>
          <pc:docMk/>
          <pc:sldMk cId="806289982" sldId="272"/>
        </pc:sldMkLst>
        <pc:spChg chg="mod">
          <ac:chgData name="Surendra Rai" userId="S::surendra.rai@idexcel.com::27d3a7fe-8b1b-40f1-900c-fbbd1c70bd05" providerId="AD" clId="Web-{C20C640C-394C-FDD2-F4B1-7FC596B88AF1}" dt="2021-11-25T15:47:41.258" v="106" actId="20577"/>
          <ac:spMkLst>
            <pc:docMk/>
            <pc:sldMk cId="806289982" sldId="272"/>
            <ac:spMk id="4" creationId="{CEFF1A35-222F-494F-807F-1823CCCB13CF}"/>
          </ac:spMkLst>
        </pc:spChg>
      </pc:sldChg>
    </pc:docChg>
  </pc:docChgLst>
  <pc:docChgLst>
    <pc:chgData name="Surendra Rai" userId="S::surendra.rai@idexcel.com::27d3a7fe-8b1b-40f1-900c-fbbd1c70bd05" providerId="AD" clId="Web-{243E2386-F789-C9E3-C711-A93369BA5761}"/>
    <pc:docChg chg="modSld">
      <pc:chgData name="Surendra Rai" userId="S::surendra.rai@idexcel.com::27d3a7fe-8b1b-40f1-900c-fbbd1c70bd05" providerId="AD" clId="Web-{243E2386-F789-C9E3-C711-A93369BA5761}" dt="2021-11-24T12:52:18.679" v="1" actId="20577"/>
      <pc:docMkLst>
        <pc:docMk/>
      </pc:docMkLst>
      <pc:sldChg chg="modSp">
        <pc:chgData name="Surendra Rai" userId="S::surendra.rai@idexcel.com::27d3a7fe-8b1b-40f1-900c-fbbd1c70bd05" providerId="AD" clId="Web-{243E2386-F789-C9E3-C711-A93369BA5761}" dt="2021-11-24T12:52:18.679" v="1" actId="20577"/>
        <pc:sldMkLst>
          <pc:docMk/>
          <pc:sldMk cId="245202273" sldId="263"/>
        </pc:sldMkLst>
        <pc:spChg chg="mod">
          <ac:chgData name="Surendra Rai" userId="S::surendra.rai@idexcel.com::27d3a7fe-8b1b-40f1-900c-fbbd1c70bd05" providerId="AD" clId="Web-{243E2386-F789-C9E3-C711-A93369BA5761}" dt="2021-11-24T12:52:18.679" v="1" actId="20577"/>
          <ac:spMkLst>
            <pc:docMk/>
            <pc:sldMk cId="245202273" sldId="263"/>
            <ac:spMk id="3" creationId="{0D728A75-3689-4804-AA01-39CC21AC8276}"/>
          </ac:spMkLst>
        </pc:spChg>
      </pc:sldChg>
    </pc:docChg>
  </pc:docChgLst>
  <pc:docChgLst>
    <pc:chgData name="Surendra Rai" userId="S::surendra.rai@idexcel.com::27d3a7fe-8b1b-40f1-900c-fbbd1c70bd05" providerId="AD" clId="Web-{53C3CBFA-DD5C-E23F-4A51-1BBD6B6CB7E7}"/>
    <pc:docChg chg="modSld">
      <pc:chgData name="Surendra Rai" userId="S::surendra.rai@idexcel.com::27d3a7fe-8b1b-40f1-900c-fbbd1c70bd05" providerId="AD" clId="Web-{53C3CBFA-DD5C-E23F-4A51-1BBD6B6CB7E7}" dt="2021-11-26T15:44:27.267" v="10" actId="1076"/>
      <pc:docMkLst>
        <pc:docMk/>
      </pc:docMkLst>
      <pc:sldChg chg="modSp">
        <pc:chgData name="Surendra Rai" userId="S::surendra.rai@idexcel.com::27d3a7fe-8b1b-40f1-900c-fbbd1c70bd05" providerId="AD" clId="Web-{53C3CBFA-DD5C-E23F-4A51-1BBD6B6CB7E7}" dt="2021-11-26T15:44:27.267" v="10" actId="1076"/>
        <pc:sldMkLst>
          <pc:docMk/>
          <pc:sldMk cId="1726159367" sldId="273"/>
        </pc:sldMkLst>
        <pc:spChg chg="mod">
          <ac:chgData name="Surendra Rai" userId="S::surendra.rai@idexcel.com::27d3a7fe-8b1b-40f1-900c-fbbd1c70bd05" providerId="AD" clId="Web-{53C3CBFA-DD5C-E23F-4A51-1BBD6B6CB7E7}" dt="2021-11-26T15:44:27.267" v="10" actId="1076"/>
          <ac:spMkLst>
            <pc:docMk/>
            <pc:sldMk cId="1726159367" sldId="273"/>
            <ac:spMk id="3" creationId="{5090E910-9168-403B-9B32-B29336EBE8F3}"/>
          </ac:spMkLst>
        </pc:spChg>
      </pc:sldChg>
      <pc:sldChg chg="modSp">
        <pc:chgData name="Surendra Rai" userId="S::surendra.rai@idexcel.com::27d3a7fe-8b1b-40f1-900c-fbbd1c70bd05" providerId="AD" clId="Web-{53C3CBFA-DD5C-E23F-4A51-1BBD6B6CB7E7}" dt="2021-11-26T15:21:05.251" v="9" actId="20577"/>
        <pc:sldMkLst>
          <pc:docMk/>
          <pc:sldMk cId="2176365417" sldId="274"/>
        </pc:sldMkLst>
        <pc:spChg chg="mod">
          <ac:chgData name="Surendra Rai" userId="S::surendra.rai@idexcel.com::27d3a7fe-8b1b-40f1-900c-fbbd1c70bd05" providerId="AD" clId="Web-{53C3CBFA-DD5C-E23F-4A51-1BBD6B6CB7E7}" dt="2021-11-26T15:21:05.251" v="9" actId="20577"/>
          <ac:spMkLst>
            <pc:docMk/>
            <pc:sldMk cId="2176365417" sldId="274"/>
            <ac:spMk id="3" creationId="{6C25539F-D18C-47FA-A05D-4592BFEFE6E8}"/>
          </ac:spMkLst>
        </pc:spChg>
      </pc:sldChg>
    </pc:docChg>
  </pc:docChgLst>
  <pc:docChgLst>
    <pc:chgData name="Surendra Rai" userId="S::surendra.rai@idexcel.com::27d3a7fe-8b1b-40f1-900c-fbbd1c70bd05" providerId="AD" clId="Web-{E6924BEE-C522-A520-C0AE-9AE56DA72805}"/>
    <pc:docChg chg="addSld modSld">
      <pc:chgData name="Surendra Rai" userId="S::surendra.rai@idexcel.com::27d3a7fe-8b1b-40f1-900c-fbbd1c70bd05" providerId="AD" clId="Web-{E6924BEE-C522-A520-C0AE-9AE56DA72805}" dt="2021-11-25T15:19:48.922" v="6"/>
      <pc:docMkLst>
        <pc:docMk/>
      </pc:docMkLst>
      <pc:sldChg chg="delSp modSp new">
        <pc:chgData name="Surendra Rai" userId="S::surendra.rai@idexcel.com::27d3a7fe-8b1b-40f1-900c-fbbd1c70bd05" providerId="AD" clId="Web-{E6924BEE-C522-A520-C0AE-9AE56DA72805}" dt="2021-11-25T15:19:48.922" v="6"/>
        <pc:sldMkLst>
          <pc:docMk/>
          <pc:sldMk cId="1726159367" sldId="273"/>
        </pc:sldMkLst>
        <pc:spChg chg="del">
          <ac:chgData name="Surendra Rai" userId="S::surendra.rai@idexcel.com::27d3a7fe-8b1b-40f1-900c-fbbd1c70bd05" providerId="AD" clId="Web-{E6924BEE-C522-A520-C0AE-9AE56DA72805}" dt="2021-11-25T15:19:48.922" v="6"/>
          <ac:spMkLst>
            <pc:docMk/>
            <pc:sldMk cId="1726159367" sldId="273"/>
            <ac:spMk id="2" creationId="{10E546DF-8504-4FF8-8127-83A69FE6FEB6}"/>
          </ac:spMkLst>
        </pc:spChg>
        <pc:spChg chg="del mod">
          <ac:chgData name="Surendra Rai" userId="S::surendra.rai@idexcel.com::27d3a7fe-8b1b-40f1-900c-fbbd1c70bd05" providerId="AD" clId="Web-{E6924BEE-C522-A520-C0AE-9AE56DA72805}" dt="2021-11-25T15:19:46.453" v="5"/>
          <ac:spMkLst>
            <pc:docMk/>
            <pc:sldMk cId="1726159367" sldId="273"/>
            <ac:spMk id="3" creationId="{7FE4E2B1-F728-4D32-B0F8-8BA23DA1B36D}"/>
          </ac:spMkLst>
        </pc:spChg>
      </pc:sldChg>
    </pc:docChg>
  </pc:docChgLst>
  <pc:docChgLst>
    <pc:chgData name="Surendra Rai" userId="S::surendra.rai@idexcel.com::27d3a7fe-8b1b-40f1-900c-fbbd1c70bd05" providerId="AD" clId="Web-{F3BE6397-7EEB-2A1F-26FA-39486F75E281}"/>
    <pc:docChg chg="modSld">
      <pc:chgData name="Surendra Rai" userId="S::surendra.rai@idexcel.com::27d3a7fe-8b1b-40f1-900c-fbbd1c70bd05" providerId="AD" clId="Web-{F3BE6397-7EEB-2A1F-26FA-39486F75E281}" dt="2021-11-19T17:40:57.881" v="51" actId="14100"/>
      <pc:docMkLst>
        <pc:docMk/>
      </pc:docMkLst>
      <pc:sldChg chg="modSp">
        <pc:chgData name="Surendra Rai" userId="S::surendra.rai@idexcel.com::27d3a7fe-8b1b-40f1-900c-fbbd1c70bd05" providerId="AD" clId="Web-{F3BE6397-7EEB-2A1F-26FA-39486F75E281}" dt="2021-11-19T16:22:03.050" v="28" actId="14100"/>
        <pc:sldMkLst>
          <pc:docMk/>
          <pc:sldMk cId="4035468541" sldId="258"/>
        </pc:sldMkLst>
        <pc:spChg chg="mod">
          <ac:chgData name="Surendra Rai" userId="S::surendra.rai@idexcel.com::27d3a7fe-8b1b-40f1-900c-fbbd1c70bd05" providerId="AD" clId="Web-{F3BE6397-7EEB-2A1F-26FA-39486F75E281}" dt="2021-11-19T16:22:03.050" v="28" actId="14100"/>
          <ac:spMkLst>
            <pc:docMk/>
            <pc:sldMk cId="4035468541" sldId="258"/>
            <ac:spMk id="3" creationId="{047B7CBE-011A-45ED-81FF-CE858C531451}"/>
          </ac:spMkLst>
        </pc:spChg>
      </pc:sldChg>
      <pc:sldChg chg="modSp">
        <pc:chgData name="Surendra Rai" userId="S::surendra.rai@idexcel.com::27d3a7fe-8b1b-40f1-900c-fbbd1c70bd05" providerId="AD" clId="Web-{F3BE6397-7EEB-2A1F-26FA-39486F75E281}" dt="2021-11-19T17:40:57.881" v="51" actId="14100"/>
        <pc:sldMkLst>
          <pc:docMk/>
          <pc:sldMk cId="3360643121" sldId="259"/>
        </pc:sldMkLst>
        <pc:spChg chg="mod">
          <ac:chgData name="Surendra Rai" userId="S::surendra.rai@idexcel.com::27d3a7fe-8b1b-40f1-900c-fbbd1c70bd05" providerId="AD" clId="Web-{F3BE6397-7EEB-2A1F-26FA-39486F75E281}" dt="2021-11-19T17:39:50.444" v="49" actId="14100"/>
          <ac:spMkLst>
            <pc:docMk/>
            <pc:sldMk cId="3360643121" sldId="259"/>
            <ac:spMk id="2" creationId="{3ABDB60E-2AA9-4725-AB66-4CEEFBA33FA8}"/>
          </ac:spMkLst>
        </pc:spChg>
        <pc:spChg chg="mod">
          <ac:chgData name="Surendra Rai" userId="S::surendra.rai@idexcel.com::27d3a7fe-8b1b-40f1-900c-fbbd1c70bd05" providerId="AD" clId="Web-{F3BE6397-7EEB-2A1F-26FA-39486F75E281}" dt="2021-11-19T17:40:57.881" v="51" actId="14100"/>
          <ac:spMkLst>
            <pc:docMk/>
            <pc:sldMk cId="3360643121" sldId="259"/>
            <ac:spMk id="3" creationId="{E6A4DD2C-0FB2-4DBD-8F96-9A15F0AE0B6E}"/>
          </ac:spMkLst>
        </pc:spChg>
      </pc:sldChg>
    </pc:docChg>
  </pc:docChgLst>
  <pc:docChgLst>
    <pc:chgData name="Surendra Rai" userId="S::surendra.rai@idexcel.com::27d3a7fe-8b1b-40f1-900c-fbbd1c70bd05" providerId="AD" clId="Web-{B5D0AD46-656F-61FD-C61F-9E1EF52BD2F9}"/>
    <pc:docChg chg="modSld">
      <pc:chgData name="Surendra Rai" userId="S::surendra.rai@idexcel.com::27d3a7fe-8b1b-40f1-900c-fbbd1c70bd05" providerId="AD" clId="Web-{B5D0AD46-656F-61FD-C61F-9E1EF52BD2F9}" dt="2021-11-20T17:15:27.037" v="73" actId="20577"/>
      <pc:docMkLst>
        <pc:docMk/>
      </pc:docMkLst>
      <pc:sldChg chg="modSp">
        <pc:chgData name="Surendra Rai" userId="S::surendra.rai@idexcel.com::27d3a7fe-8b1b-40f1-900c-fbbd1c70bd05" providerId="AD" clId="Web-{B5D0AD46-656F-61FD-C61F-9E1EF52BD2F9}" dt="2021-11-20T16:59:56.231" v="65"/>
        <pc:sldMkLst>
          <pc:docMk/>
          <pc:sldMk cId="245202273" sldId="263"/>
        </pc:sldMkLst>
        <pc:graphicFrameChg chg="mod modGraphic">
          <ac:chgData name="Surendra Rai" userId="S::surendra.rai@idexcel.com::27d3a7fe-8b1b-40f1-900c-fbbd1c70bd05" providerId="AD" clId="Web-{B5D0AD46-656F-61FD-C61F-9E1EF52BD2F9}" dt="2021-11-20T16:59:56.231" v="65"/>
          <ac:graphicFrameMkLst>
            <pc:docMk/>
            <pc:sldMk cId="245202273" sldId="263"/>
            <ac:graphicFrameMk id="9" creationId="{9A0A956A-453C-4363-8223-A94D3CCB3451}"/>
          </ac:graphicFrameMkLst>
        </pc:graphicFrameChg>
      </pc:sldChg>
      <pc:sldChg chg="modSp">
        <pc:chgData name="Surendra Rai" userId="S::surendra.rai@idexcel.com::27d3a7fe-8b1b-40f1-900c-fbbd1c70bd05" providerId="AD" clId="Web-{B5D0AD46-656F-61FD-C61F-9E1EF52BD2F9}" dt="2021-11-20T17:15:27.037" v="73" actId="20577"/>
        <pc:sldMkLst>
          <pc:docMk/>
          <pc:sldMk cId="2951120255" sldId="265"/>
        </pc:sldMkLst>
        <pc:spChg chg="mod">
          <ac:chgData name="Surendra Rai" userId="S::surendra.rai@idexcel.com::27d3a7fe-8b1b-40f1-900c-fbbd1c70bd05" providerId="AD" clId="Web-{B5D0AD46-656F-61FD-C61F-9E1EF52BD2F9}" dt="2021-11-20T17:15:27.037" v="73" actId="20577"/>
          <ac:spMkLst>
            <pc:docMk/>
            <pc:sldMk cId="2951120255" sldId="265"/>
            <ac:spMk id="3" creationId="{4C27DFAB-E0AC-444C-80FC-C1431A1D8E37}"/>
          </ac:spMkLst>
        </pc:spChg>
      </pc:sldChg>
    </pc:docChg>
  </pc:docChgLst>
  <pc:docChgLst>
    <pc:chgData name="Surendra Rai" userId="S::surendra.rai@idexcel.com::27d3a7fe-8b1b-40f1-900c-fbbd1c70bd05" providerId="AD" clId="Web-{847FA581-B48A-C388-86DE-F03619FC6595}"/>
    <pc:docChg chg="addSld modSld">
      <pc:chgData name="Surendra Rai" userId="S::surendra.rai@idexcel.com::27d3a7fe-8b1b-40f1-900c-fbbd1c70bd05" providerId="AD" clId="Web-{847FA581-B48A-C388-86DE-F03619FC6595}" dt="2021-11-20T11:21:17.036" v="1679"/>
      <pc:docMkLst>
        <pc:docMk/>
      </pc:docMkLst>
      <pc:sldChg chg="modSp">
        <pc:chgData name="Surendra Rai" userId="S::surendra.rai@idexcel.com::27d3a7fe-8b1b-40f1-900c-fbbd1c70bd05" providerId="AD" clId="Web-{847FA581-B48A-C388-86DE-F03619FC6595}" dt="2021-11-20T03:36:34.378" v="190" actId="1076"/>
        <pc:sldMkLst>
          <pc:docMk/>
          <pc:sldMk cId="2000242536" sldId="257"/>
        </pc:sldMkLst>
        <pc:spChg chg="mod">
          <ac:chgData name="Surendra Rai" userId="S::surendra.rai@idexcel.com::27d3a7fe-8b1b-40f1-900c-fbbd1c70bd05" providerId="AD" clId="Web-{847FA581-B48A-C388-86DE-F03619FC6595}" dt="2021-11-20T03:36:34.378" v="190" actId="1076"/>
          <ac:spMkLst>
            <pc:docMk/>
            <pc:sldMk cId="2000242536" sldId="257"/>
            <ac:spMk id="7" creationId="{37957534-11D1-4CB7-BE50-84E3F4FC4F39}"/>
          </ac:spMkLst>
        </pc:spChg>
        <pc:spChg chg="mod">
          <ac:chgData name="Surendra Rai" userId="S::surendra.rai@idexcel.com::27d3a7fe-8b1b-40f1-900c-fbbd1c70bd05" providerId="AD" clId="Web-{847FA581-B48A-C388-86DE-F03619FC6595}" dt="2021-11-20T03:36:32.284" v="189" actId="1076"/>
          <ac:spMkLst>
            <pc:docMk/>
            <pc:sldMk cId="2000242536" sldId="257"/>
            <ac:spMk id="8" creationId="{66863680-BBAB-4219-9FA1-62F21497D0CD}"/>
          </ac:spMkLst>
        </pc:spChg>
      </pc:sldChg>
      <pc:sldChg chg="modSp">
        <pc:chgData name="Surendra Rai" userId="S::surendra.rai@idexcel.com::27d3a7fe-8b1b-40f1-900c-fbbd1c70bd05" providerId="AD" clId="Web-{847FA581-B48A-C388-86DE-F03619FC6595}" dt="2021-11-20T03:19:04.975" v="117" actId="14100"/>
        <pc:sldMkLst>
          <pc:docMk/>
          <pc:sldMk cId="4035468541" sldId="258"/>
        </pc:sldMkLst>
        <pc:spChg chg="mod">
          <ac:chgData name="Surendra Rai" userId="S::surendra.rai@idexcel.com::27d3a7fe-8b1b-40f1-900c-fbbd1c70bd05" providerId="AD" clId="Web-{847FA581-B48A-C388-86DE-F03619FC6595}" dt="2021-11-20T03:19:04.975" v="117" actId="14100"/>
          <ac:spMkLst>
            <pc:docMk/>
            <pc:sldMk cId="4035468541" sldId="258"/>
            <ac:spMk id="3" creationId="{047B7CBE-011A-45ED-81FF-CE858C531451}"/>
          </ac:spMkLst>
        </pc:spChg>
      </pc:sldChg>
      <pc:sldChg chg="modSp">
        <pc:chgData name="Surendra Rai" userId="S::surendra.rai@idexcel.com::27d3a7fe-8b1b-40f1-900c-fbbd1c70bd05" providerId="AD" clId="Web-{847FA581-B48A-C388-86DE-F03619FC6595}" dt="2021-11-20T03:04:38.088" v="33" actId="14100"/>
        <pc:sldMkLst>
          <pc:docMk/>
          <pc:sldMk cId="3360643121" sldId="259"/>
        </pc:sldMkLst>
        <pc:spChg chg="mod">
          <ac:chgData name="Surendra Rai" userId="S::surendra.rai@idexcel.com::27d3a7fe-8b1b-40f1-900c-fbbd1c70bd05" providerId="AD" clId="Web-{847FA581-B48A-C388-86DE-F03619FC6595}" dt="2021-11-20T03:04:32.588" v="32" actId="14100"/>
          <ac:spMkLst>
            <pc:docMk/>
            <pc:sldMk cId="3360643121" sldId="259"/>
            <ac:spMk id="2" creationId="{3ABDB60E-2AA9-4725-AB66-4CEEFBA33FA8}"/>
          </ac:spMkLst>
        </pc:spChg>
        <pc:spChg chg="mod">
          <ac:chgData name="Surendra Rai" userId="S::surendra.rai@idexcel.com::27d3a7fe-8b1b-40f1-900c-fbbd1c70bd05" providerId="AD" clId="Web-{847FA581-B48A-C388-86DE-F03619FC6595}" dt="2021-11-20T03:04:38.088" v="33" actId="14100"/>
          <ac:spMkLst>
            <pc:docMk/>
            <pc:sldMk cId="3360643121" sldId="259"/>
            <ac:spMk id="3" creationId="{E6A4DD2C-0FB2-4DBD-8F96-9A15F0AE0B6E}"/>
          </ac:spMkLst>
        </pc:spChg>
      </pc:sldChg>
      <pc:sldChg chg="addSp delSp modSp">
        <pc:chgData name="Surendra Rai" userId="S::surendra.rai@idexcel.com::27d3a7fe-8b1b-40f1-900c-fbbd1c70bd05" providerId="AD" clId="Web-{847FA581-B48A-C388-86DE-F03619FC6595}" dt="2021-11-20T03:32:22.176" v="119" actId="14100"/>
        <pc:sldMkLst>
          <pc:docMk/>
          <pc:sldMk cId="3034074108" sldId="260"/>
        </pc:sldMkLst>
        <pc:spChg chg="mod">
          <ac:chgData name="Surendra Rai" userId="S::surendra.rai@idexcel.com::27d3a7fe-8b1b-40f1-900c-fbbd1c70bd05" providerId="AD" clId="Web-{847FA581-B48A-C388-86DE-F03619FC6595}" dt="2021-11-20T03:16:51.851" v="114" actId="1076"/>
          <ac:spMkLst>
            <pc:docMk/>
            <pc:sldMk cId="3034074108" sldId="260"/>
            <ac:spMk id="2" creationId="{E7C0DD99-F834-4B9A-B58E-5F0035CC095F}"/>
          </ac:spMkLst>
        </pc:spChg>
        <pc:spChg chg="mod">
          <ac:chgData name="Surendra Rai" userId="S::surendra.rai@idexcel.com::27d3a7fe-8b1b-40f1-900c-fbbd1c70bd05" providerId="AD" clId="Web-{847FA581-B48A-C388-86DE-F03619FC6595}" dt="2021-11-20T03:32:22.176" v="119" actId="14100"/>
          <ac:spMkLst>
            <pc:docMk/>
            <pc:sldMk cId="3034074108" sldId="260"/>
            <ac:spMk id="3" creationId="{B9025A7D-E932-4C04-BE73-3B5379E02909}"/>
          </ac:spMkLst>
        </pc:spChg>
        <pc:spChg chg="add del mod">
          <ac:chgData name="Surendra Rai" userId="S::surendra.rai@idexcel.com::27d3a7fe-8b1b-40f1-900c-fbbd1c70bd05" providerId="AD" clId="Web-{847FA581-B48A-C388-86DE-F03619FC6595}" dt="2021-11-20T03:11:35.057" v="48"/>
          <ac:spMkLst>
            <pc:docMk/>
            <pc:sldMk cId="3034074108" sldId="260"/>
            <ac:spMk id="4" creationId="{DFD97A66-3DA0-4693-9900-E9A322951DFC}"/>
          </ac:spMkLst>
        </pc:spChg>
        <pc:spChg chg="add mod">
          <ac:chgData name="Surendra Rai" userId="S::surendra.rai@idexcel.com::27d3a7fe-8b1b-40f1-900c-fbbd1c70bd05" providerId="AD" clId="Web-{847FA581-B48A-C388-86DE-F03619FC6595}" dt="2021-11-20T03:15:14.008" v="106" actId="1076"/>
          <ac:spMkLst>
            <pc:docMk/>
            <pc:sldMk cId="3034074108" sldId="260"/>
            <ac:spMk id="6" creationId="{DE40138A-7579-4771-9934-2A5ACBE4E52A}"/>
          </ac:spMkLst>
        </pc:spChg>
        <pc:spChg chg="add mod">
          <ac:chgData name="Surendra Rai" userId="S::surendra.rai@idexcel.com::27d3a7fe-8b1b-40f1-900c-fbbd1c70bd05" providerId="AD" clId="Web-{847FA581-B48A-C388-86DE-F03619FC6595}" dt="2021-11-20T03:15:12.102" v="105" actId="1076"/>
          <ac:spMkLst>
            <pc:docMk/>
            <pc:sldMk cId="3034074108" sldId="260"/>
            <ac:spMk id="7" creationId="{B1726344-DE5B-44C7-8547-D4AB7E037E6A}"/>
          </ac:spMkLst>
        </pc:spChg>
        <pc:picChg chg="add mod">
          <ac:chgData name="Surendra Rai" userId="S::surendra.rai@idexcel.com::27d3a7fe-8b1b-40f1-900c-fbbd1c70bd05" providerId="AD" clId="Web-{847FA581-B48A-C388-86DE-F03619FC6595}" dt="2021-11-20T03:14:51.899" v="97" actId="1076"/>
          <ac:picMkLst>
            <pc:docMk/>
            <pc:sldMk cId="3034074108" sldId="260"/>
            <ac:picMk id="5" creationId="{C4A8732F-BC7A-49E4-9F58-F6BD0098679C}"/>
          </ac:picMkLst>
        </pc:picChg>
      </pc:sldChg>
      <pc:sldChg chg="addSp delSp modSp new">
        <pc:chgData name="Surendra Rai" userId="S::surendra.rai@idexcel.com::27d3a7fe-8b1b-40f1-900c-fbbd1c70bd05" providerId="AD" clId="Web-{847FA581-B48A-C388-86DE-F03619FC6595}" dt="2021-11-20T03:36:06.096" v="187" actId="1076"/>
        <pc:sldMkLst>
          <pc:docMk/>
          <pc:sldMk cId="2264978913" sldId="261"/>
        </pc:sldMkLst>
        <pc:spChg chg="mod">
          <ac:chgData name="Surendra Rai" userId="S::surendra.rai@idexcel.com::27d3a7fe-8b1b-40f1-900c-fbbd1c70bd05" providerId="AD" clId="Web-{847FA581-B48A-C388-86DE-F03619FC6595}" dt="2021-11-20T03:36:04.175" v="186" actId="1076"/>
          <ac:spMkLst>
            <pc:docMk/>
            <pc:sldMk cId="2264978913" sldId="261"/>
            <ac:spMk id="2" creationId="{19C165C7-17E4-4560-B6E1-B3163587CEC4}"/>
          </ac:spMkLst>
        </pc:spChg>
        <pc:spChg chg="del">
          <ac:chgData name="Surendra Rai" userId="S::surendra.rai@idexcel.com::27d3a7fe-8b1b-40f1-900c-fbbd1c70bd05" providerId="AD" clId="Web-{847FA581-B48A-C388-86DE-F03619FC6595}" dt="2021-11-20T03:32:46.629" v="121"/>
          <ac:spMkLst>
            <pc:docMk/>
            <pc:sldMk cId="2264978913" sldId="261"/>
            <ac:spMk id="3" creationId="{805A3082-EF05-4361-8F8C-A36FB5101AFA}"/>
          </ac:spMkLst>
        </pc:spChg>
        <pc:picChg chg="add mod">
          <ac:chgData name="Surendra Rai" userId="S::surendra.rai@idexcel.com::27d3a7fe-8b1b-40f1-900c-fbbd1c70bd05" providerId="AD" clId="Web-{847FA581-B48A-C388-86DE-F03619FC6595}" dt="2021-11-20T03:36:06.096" v="187" actId="1076"/>
          <ac:picMkLst>
            <pc:docMk/>
            <pc:sldMk cId="2264978913" sldId="261"/>
            <ac:picMk id="4" creationId="{50DE2BD0-AB9B-4D64-AD27-3530CB08101D}"/>
          </ac:picMkLst>
        </pc:picChg>
      </pc:sldChg>
      <pc:sldChg chg="addSp modSp new">
        <pc:chgData name="Surendra Rai" userId="S::surendra.rai@idexcel.com::27d3a7fe-8b1b-40f1-900c-fbbd1c70bd05" providerId="AD" clId="Web-{847FA581-B48A-C388-86DE-F03619FC6595}" dt="2021-11-20T08:20:03.651" v="810" actId="1076"/>
        <pc:sldMkLst>
          <pc:docMk/>
          <pc:sldMk cId="3854338549" sldId="262"/>
        </pc:sldMkLst>
        <pc:spChg chg="mod">
          <ac:chgData name="Surendra Rai" userId="S::surendra.rai@idexcel.com::27d3a7fe-8b1b-40f1-900c-fbbd1c70bd05" providerId="AD" clId="Web-{847FA581-B48A-C388-86DE-F03619FC6595}" dt="2021-11-20T08:17:51.915" v="788" actId="1076"/>
          <ac:spMkLst>
            <pc:docMk/>
            <pc:sldMk cId="3854338549" sldId="262"/>
            <ac:spMk id="2" creationId="{FAF4ADC1-C289-420F-85D2-9C4EB5F3A0A5}"/>
          </ac:spMkLst>
        </pc:spChg>
        <pc:spChg chg="mod">
          <ac:chgData name="Surendra Rai" userId="S::surendra.rai@idexcel.com::27d3a7fe-8b1b-40f1-900c-fbbd1c70bd05" providerId="AD" clId="Web-{847FA581-B48A-C388-86DE-F03619FC6595}" dt="2021-11-20T08:20:03.651" v="810" actId="1076"/>
          <ac:spMkLst>
            <pc:docMk/>
            <pc:sldMk cId="3854338549" sldId="262"/>
            <ac:spMk id="3" creationId="{79660F3E-98AC-45DD-8D35-57B59FDC1965}"/>
          </ac:spMkLst>
        </pc:spChg>
        <pc:spChg chg="add mod">
          <ac:chgData name="Surendra Rai" userId="S::surendra.rai@idexcel.com::27d3a7fe-8b1b-40f1-900c-fbbd1c70bd05" providerId="AD" clId="Web-{847FA581-B48A-C388-86DE-F03619FC6595}" dt="2021-11-20T08:17:40.227" v="786" actId="1076"/>
          <ac:spMkLst>
            <pc:docMk/>
            <pc:sldMk cId="3854338549" sldId="262"/>
            <ac:spMk id="4" creationId="{F5398919-C01D-4106-8429-E190CE354018}"/>
          </ac:spMkLst>
        </pc:spChg>
      </pc:sldChg>
      <pc:sldChg chg="addSp delSp modSp new">
        <pc:chgData name="Surendra Rai" userId="S::surendra.rai@idexcel.com::27d3a7fe-8b1b-40f1-900c-fbbd1c70bd05" providerId="AD" clId="Web-{847FA581-B48A-C388-86DE-F03619FC6595}" dt="2021-11-20T11:20:24.472" v="1676"/>
        <pc:sldMkLst>
          <pc:docMk/>
          <pc:sldMk cId="245202273" sldId="263"/>
        </pc:sldMkLst>
        <pc:spChg chg="mod">
          <ac:chgData name="Surendra Rai" userId="S::surendra.rai@idexcel.com::27d3a7fe-8b1b-40f1-900c-fbbd1c70bd05" providerId="AD" clId="Web-{847FA581-B48A-C388-86DE-F03619FC6595}" dt="2021-11-20T09:44:14.998" v="968" actId="1076"/>
          <ac:spMkLst>
            <pc:docMk/>
            <pc:sldMk cId="245202273" sldId="263"/>
            <ac:spMk id="2" creationId="{8F7942C5-4933-4AA7-A13E-ACA1460AC67E}"/>
          </ac:spMkLst>
        </pc:spChg>
        <pc:spChg chg="mod">
          <ac:chgData name="Surendra Rai" userId="S::surendra.rai@idexcel.com::27d3a7fe-8b1b-40f1-900c-fbbd1c70bd05" providerId="AD" clId="Web-{847FA581-B48A-C388-86DE-F03619FC6595}" dt="2021-11-20T09:51:42.535" v="1187" actId="1076"/>
          <ac:spMkLst>
            <pc:docMk/>
            <pc:sldMk cId="245202273" sldId="263"/>
            <ac:spMk id="3" creationId="{0D728A75-3689-4804-AA01-39CC21AC8276}"/>
          </ac:spMkLst>
        </pc:spChg>
        <pc:spChg chg="add mod">
          <ac:chgData name="Surendra Rai" userId="S::surendra.rai@idexcel.com::27d3a7fe-8b1b-40f1-900c-fbbd1c70bd05" providerId="AD" clId="Web-{847FA581-B48A-C388-86DE-F03619FC6595}" dt="2021-11-20T10:00:52.590" v="1442" actId="20577"/>
          <ac:spMkLst>
            <pc:docMk/>
            <pc:sldMk cId="245202273" sldId="263"/>
            <ac:spMk id="5" creationId="{EE7D3BBB-568E-40B2-A6EA-912E11E45CC0}"/>
          </ac:spMkLst>
        </pc:spChg>
        <pc:spChg chg="add del">
          <ac:chgData name="Surendra Rai" userId="S::surendra.rai@idexcel.com::27d3a7fe-8b1b-40f1-900c-fbbd1c70bd05" providerId="AD" clId="Web-{847FA581-B48A-C388-86DE-F03619FC6595}" dt="2021-11-20T09:56:19.023" v="1318"/>
          <ac:spMkLst>
            <pc:docMk/>
            <pc:sldMk cId="245202273" sldId="263"/>
            <ac:spMk id="8" creationId="{ABED9AF4-3EFC-4D85-8850-073AB37930C5}"/>
          </ac:spMkLst>
        </pc:spChg>
        <pc:graphicFrameChg chg="add mod modGraphic">
          <ac:chgData name="Surendra Rai" userId="S::surendra.rai@idexcel.com::27d3a7fe-8b1b-40f1-900c-fbbd1c70bd05" providerId="AD" clId="Web-{847FA581-B48A-C388-86DE-F03619FC6595}" dt="2021-11-20T10:01:41.262" v="1464"/>
          <ac:graphicFrameMkLst>
            <pc:docMk/>
            <pc:sldMk cId="245202273" sldId="263"/>
            <ac:graphicFrameMk id="6" creationId="{BBB77A71-39F8-4079-A5BF-0544AEB5444A}"/>
          </ac:graphicFrameMkLst>
        </pc:graphicFrameChg>
        <pc:graphicFrameChg chg="add mod modGraphic">
          <ac:chgData name="Surendra Rai" userId="S::surendra.rai@idexcel.com::27d3a7fe-8b1b-40f1-900c-fbbd1c70bd05" providerId="AD" clId="Web-{847FA581-B48A-C388-86DE-F03619FC6595}" dt="2021-11-20T10:01:48.215" v="1467"/>
          <ac:graphicFrameMkLst>
            <pc:docMk/>
            <pc:sldMk cId="245202273" sldId="263"/>
            <ac:graphicFrameMk id="7" creationId="{EE831940-65BE-46FE-A72D-5A14B06BB778}"/>
          </ac:graphicFrameMkLst>
        </pc:graphicFrameChg>
        <pc:graphicFrameChg chg="add mod modGraphic">
          <ac:chgData name="Surendra Rai" userId="S::surendra.rai@idexcel.com::27d3a7fe-8b1b-40f1-900c-fbbd1c70bd05" providerId="AD" clId="Web-{847FA581-B48A-C388-86DE-F03619FC6595}" dt="2021-11-20T11:20:24.472" v="1676"/>
          <ac:graphicFrameMkLst>
            <pc:docMk/>
            <pc:sldMk cId="245202273" sldId="263"/>
            <ac:graphicFrameMk id="9" creationId="{9A0A956A-453C-4363-8223-A94D3CCB3451}"/>
          </ac:graphicFrameMkLst>
        </pc:graphicFrameChg>
      </pc:sldChg>
      <pc:sldChg chg="delSp new">
        <pc:chgData name="Surendra Rai" userId="S::surendra.rai@idexcel.com::27d3a7fe-8b1b-40f1-900c-fbbd1c70bd05" providerId="AD" clId="Web-{847FA581-B48A-C388-86DE-F03619FC6595}" dt="2021-11-20T11:21:17.036" v="1679"/>
        <pc:sldMkLst>
          <pc:docMk/>
          <pc:sldMk cId="1719118642" sldId="264"/>
        </pc:sldMkLst>
        <pc:spChg chg="del">
          <ac:chgData name="Surendra Rai" userId="S::surendra.rai@idexcel.com::27d3a7fe-8b1b-40f1-900c-fbbd1c70bd05" providerId="AD" clId="Web-{847FA581-B48A-C388-86DE-F03619FC6595}" dt="2021-11-20T11:21:13.348" v="1678"/>
          <ac:spMkLst>
            <pc:docMk/>
            <pc:sldMk cId="1719118642" sldId="264"/>
            <ac:spMk id="2" creationId="{C243E54A-BC8D-4C86-A6CE-A2BD462C8596}"/>
          </ac:spMkLst>
        </pc:spChg>
        <pc:spChg chg="del">
          <ac:chgData name="Surendra Rai" userId="S::surendra.rai@idexcel.com::27d3a7fe-8b1b-40f1-900c-fbbd1c70bd05" providerId="AD" clId="Web-{847FA581-B48A-C388-86DE-F03619FC6595}" dt="2021-11-20T11:21:17.036" v="1679"/>
          <ac:spMkLst>
            <pc:docMk/>
            <pc:sldMk cId="1719118642" sldId="264"/>
            <ac:spMk id="3" creationId="{AE030A71-5425-4C2F-8814-6B8DC58F1F22}"/>
          </ac:spMkLst>
        </pc:spChg>
      </pc:sldChg>
    </pc:docChg>
  </pc:docChgLst>
  <pc:docChgLst>
    <pc:chgData name="Surendra Rai" userId="S::surendra.rai@idexcel.com::27d3a7fe-8b1b-40f1-900c-fbbd1c70bd05" providerId="AD" clId="Web-{7E75D114-15E2-7858-F923-40CEADA10A78}"/>
    <pc:docChg chg="modSld">
      <pc:chgData name="Surendra Rai" userId="S::surendra.rai@idexcel.com::27d3a7fe-8b1b-40f1-900c-fbbd1c70bd05" providerId="AD" clId="Web-{7E75D114-15E2-7858-F923-40CEADA10A78}" dt="2021-11-23T17:14:38.667" v="81" actId="20577"/>
      <pc:docMkLst>
        <pc:docMk/>
      </pc:docMkLst>
      <pc:sldChg chg="modSp">
        <pc:chgData name="Surendra Rai" userId="S::surendra.rai@idexcel.com::27d3a7fe-8b1b-40f1-900c-fbbd1c70bd05" providerId="AD" clId="Web-{7E75D114-15E2-7858-F923-40CEADA10A78}" dt="2021-11-23T17:14:38.667" v="81" actId="20577"/>
        <pc:sldMkLst>
          <pc:docMk/>
          <pc:sldMk cId="233633564" sldId="266"/>
        </pc:sldMkLst>
        <pc:spChg chg="mod">
          <ac:chgData name="Surendra Rai" userId="S::surendra.rai@idexcel.com::27d3a7fe-8b1b-40f1-900c-fbbd1c70bd05" providerId="AD" clId="Web-{7E75D114-15E2-7858-F923-40CEADA10A78}" dt="2021-11-23T17:14:38.667" v="81" actId="20577"/>
          <ac:spMkLst>
            <pc:docMk/>
            <pc:sldMk cId="233633564" sldId="266"/>
            <ac:spMk id="7" creationId="{9AF840E4-8927-4428-AB65-3CD0DC593192}"/>
          </ac:spMkLst>
        </pc:spChg>
      </pc:sldChg>
    </pc:docChg>
  </pc:docChgLst>
  <pc:docChgLst>
    <pc:chgData name="Surendra Rai" userId="S::surendra.rai@idexcel.com::27d3a7fe-8b1b-40f1-900c-fbbd1c70bd05" providerId="AD" clId="Web-{8F7D0C69-61A9-4B92-946D-4B2372D33B46}"/>
    <pc:docChg chg="addSld modSld">
      <pc:chgData name="Surendra Rai" userId="S::surendra.rai@idexcel.com::27d3a7fe-8b1b-40f1-900c-fbbd1c70bd05" providerId="AD" clId="Web-{8F7D0C69-61A9-4B92-946D-4B2372D33B46}" dt="2021-11-20T14:36:36.019" v="718" actId="20577"/>
      <pc:docMkLst>
        <pc:docMk/>
      </pc:docMkLst>
      <pc:sldChg chg="modSp">
        <pc:chgData name="Surendra Rai" userId="S::surendra.rai@idexcel.com::27d3a7fe-8b1b-40f1-900c-fbbd1c70bd05" providerId="AD" clId="Web-{8F7D0C69-61A9-4B92-946D-4B2372D33B46}" dt="2021-11-20T13:41:44.105" v="9" actId="20577"/>
        <pc:sldMkLst>
          <pc:docMk/>
          <pc:sldMk cId="245202273" sldId="263"/>
        </pc:sldMkLst>
        <pc:spChg chg="mod">
          <ac:chgData name="Surendra Rai" userId="S::surendra.rai@idexcel.com::27d3a7fe-8b1b-40f1-900c-fbbd1c70bd05" providerId="AD" clId="Web-{8F7D0C69-61A9-4B92-946D-4B2372D33B46}" dt="2021-11-20T13:41:44.105" v="9" actId="20577"/>
          <ac:spMkLst>
            <pc:docMk/>
            <pc:sldMk cId="245202273" sldId="263"/>
            <ac:spMk id="3" creationId="{0D728A75-3689-4804-AA01-39CC21AC8276}"/>
          </ac:spMkLst>
        </pc:spChg>
        <pc:graphicFrameChg chg="mod modGraphic">
          <ac:chgData name="Surendra Rai" userId="S::surendra.rai@idexcel.com::27d3a7fe-8b1b-40f1-900c-fbbd1c70bd05" providerId="AD" clId="Web-{8F7D0C69-61A9-4B92-946D-4B2372D33B46}" dt="2021-11-20T13:41:15.699" v="3"/>
          <ac:graphicFrameMkLst>
            <pc:docMk/>
            <pc:sldMk cId="245202273" sldId="263"/>
            <ac:graphicFrameMk id="7" creationId="{EE831940-65BE-46FE-A72D-5A14B06BB778}"/>
          </ac:graphicFrameMkLst>
        </pc:graphicFrameChg>
        <pc:graphicFrameChg chg="mod modGraphic">
          <ac:chgData name="Surendra Rai" userId="S::surendra.rai@idexcel.com::27d3a7fe-8b1b-40f1-900c-fbbd1c70bd05" providerId="AD" clId="Web-{8F7D0C69-61A9-4B92-946D-4B2372D33B46}" dt="2021-11-20T13:41:30.168" v="7"/>
          <ac:graphicFrameMkLst>
            <pc:docMk/>
            <pc:sldMk cId="245202273" sldId="263"/>
            <ac:graphicFrameMk id="9" creationId="{9A0A956A-453C-4363-8223-A94D3CCB3451}"/>
          </ac:graphicFrameMkLst>
        </pc:graphicFrameChg>
      </pc:sldChg>
      <pc:sldChg chg="addSp modSp">
        <pc:chgData name="Surendra Rai" userId="S::surendra.rai@idexcel.com::27d3a7fe-8b1b-40f1-900c-fbbd1c70bd05" providerId="AD" clId="Web-{8F7D0C69-61A9-4B92-946D-4B2372D33B46}" dt="2021-11-20T14:21:13.856" v="526" actId="20577"/>
        <pc:sldMkLst>
          <pc:docMk/>
          <pc:sldMk cId="1719118642" sldId="264"/>
        </pc:sldMkLst>
        <pc:spChg chg="add mod">
          <ac:chgData name="Surendra Rai" userId="S::surendra.rai@idexcel.com::27d3a7fe-8b1b-40f1-900c-fbbd1c70bd05" providerId="AD" clId="Web-{8F7D0C69-61A9-4B92-946D-4B2372D33B46}" dt="2021-11-20T14:20:41.403" v="515" actId="1076"/>
          <ac:spMkLst>
            <pc:docMk/>
            <pc:sldMk cId="1719118642" sldId="264"/>
            <ac:spMk id="2" creationId="{C29EC515-7823-4E9E-B02F-F59F2D83385B}"/>
          </ac:spMkLst>
        </pc:spChg>
        <pc:spChg chg="add mod">
          <ac:chgData name="Surendra Rai" userId="S::surendra.rai@idexcel.com::27d3a7fe-8b1b-40f1-900c-fbbd1c70bd05" providerId="AD" clId="Web-{8F7D0C69-61A9-4B92-946D-4B2372D33B46}" dt="2021-11-20T14:05:38.412" v="197" actId="20577"/>
          <ac:spMkLst>
            <pc:docMk/>
            <pc:sldMk cId="1719118642" sldId="264"/>
            <ac:spMk id="3" creationId="{0C15561A-D3D2-43CC-9EB2-5F944FC19C3B}"/>
          </ac:spMkLst>
        </pc:spChg>
        <pc:spChg chg="add mod">
          <ac:chgData name="Surendra Rai" userId="S::surendra.rai@idexcel.com::27d3a7fe-8b1b-40f1-900c-fbbd1c70bd05" providerId="AD" clId="Web-{8F7D0C69-61A9-4B92-946D-4B2372D33B46}" dt="2021-11-20T13:45:41.857" v="76" actId="20577"/>
          <ac:spMkLst>
            <pc:docMk/>
            <pc:sldMk cId="1719118642" sldId="264"/>
            <ac:spMk id="4" creationId="{09466FFA-C487-453F-BE7E-10D5BD9C0471}"/>
          </ac:spMkLst>
        </pc:spChg>
        <pc:spChg chg="add mod">
          <ac:chgData name="Surendra Rai" userId="S::surendra.rai@idexcel.com::27d3a7fe-8b1b-40f1-900c-fbbd1c70bd05" providerId="AD" clId="Web-{8F7D0C69-61A9-4B92-946D-4B2372D33B46}" dt="2021-11-20T14:20:59.872" v="516" actId="1076"/>
          <ac:spMkLst>
            <pc:docMk/>
            <pc:sldMk cId="1719118642" sldId="264"/>
            <ac:spMk id="5" creationId="{6DC7D6DC-9BFF-46CA-85FD-DC50B0DA5E71}"/>
          </ac:spMkLst>
        </pc:spChg>
        <pc:spChg chg="add mod">
          <ac:chgData name="Surendra Rai" userId="S::surendra.rai@idexcel.com::27d3a7fe-8b1b-40f1-900c-fbbd1c70bd05" providerId="AD" clId="Web-{8F7D0C69-61A9-4B92-946D-4B2372D33B46}" dt="2021-11-20T14:20:59.887" v="517" actId="1076"/>
          <ac:spMkLst>
            <pc:docMk/>
            <pc:sldMk cId="1719118642" sldId="264"/>
            <ac:spMk id="6" creationId="{41782EC4-ECEB-4E20-92D3-A7FB4BC0DBDB}"/>
          </ac:spMkLst>
        </pc:spChg>
        <pc:spChg chg="add mod">
          <ac:chgData name="Surendra Rai" userId="S::surendra.rai@idexcel.com::27d3a7fe-8b1b-40f1-900c-fbbd1c70bd05" providerId="AD" clId="Web-{8F7D0C69-61A9-4B92-946D-4B2372D33B46}" dt="2021-11-20T14:20:59.997" v="521" actId="1076"/>
          <ac:spMkLst>
            <pc:docMk/>
            <pc:sldMk cId="1719118642" sldId="264"/>
            <ac:spMk id="7" creationId="{1A9332D6-44DC-48E8-816D-D11248B5F0A7}"/>
          </ac:spMkLst>
        </pc:spChg>
        <pc:spChg chg="add mod">
          <ac:chgData name="Surendra Rai" userId="S::surendra.rai@idexcel.com::27d3a7fe-8b1b-40f1-900c-fbbd1c70bd05" providerId="AD" clId="Web-{8F7D0C69-61A9-4B92-946D-4B2372D33B46}" dt="2021-11-20T14:21:01.997" v="524" actId="1076"/>
          <ac:spMkLst>
            <pc:docMk/>
            <pc:sldMk cId="1719118642" sldId="264"/>
            <ac:spMk id="8" creationId="{79A0ED90-AD82-40EB-9791-C151770281A8}"/>
          </ac:spMkLst>
        </pc:spChg>
        <pc:spChg chg="add mod">
          <ac:chgData name="Surendra Rai" userId="S::surendra.rai@idexcel.com::27d3a7fe-8b1b-40f1-900c-fbbd1c70bd05" providerId="AD" clId="Web-{8F7D0C69-61A9-4B92-946D-4B2372D33B46}" dt="2021-11-20T14:21:13.856" v="526" actId="20577"/>
          <ac:spMkLst>
            <pc:docMk/>
            <pc:sldMk cId="1719118642" sldId="264"/>
            <ac:spMk id="9" creationId="{1FDD3227-512D-4907-AE38-31A0F51A48E9}"/>
          </ac:spMkLst>
        </pc:spChg>
        <pc:spChg chg="add mod">
          <ac:chgData name="Surendra Rai" userId="S::surendra.rai@idexcel.com::27d3a7fe-8b1b-40f1-900c-fbbd1c70bd05" providerId="AD" clId="Web-{8F7D0C69-61A9-4B92-946D-4B2372D33B46}" dt="2021-11-20T14:21:00.012" v="522" actId="1076"/>
          <ac:spMkLst>
            <pc:docMk/>
            <pc:sldMk cId="1719118642" sldId="264"/>
            <ac:spMk id="10" creationId="{C583D222-BA2B-4351-87A9-AFA03A3DF35E}"/>
          </ac:spMkLst>
        </pc:spChg>
        <pc:spChg chg="add mod">
          <ac:chgData name="Surendra Rai" userId="S::surendra.rai@idexcel.com::27d3a7fe-8b1b-40f1-900c-fbbd1c70bd05" providerId="AD" clId="Web-{8F7D0C69-61A9-4B92-946D-4B2372D33B46}" dt="2021-11-20T14:21:00.044" v="523" actId="1076"/>
          <ac:spMkLst>
            <pc:docMk/>
            <pc:sldMk cId="1719118642" sldId="264"/>
            <ac:spMk id="11" creationId="{C9671A40-BCE2-45C4-A282-66D012B469BE}"/>
          </ac:spMkLst>
        </pc:spChg>
        <pc:spChg chg="add mod">
          <ac:chgData name="Surendra Rai" userId="S::surendra.rai@idexcel.com::27d3a7fe-8b1b-40f1-900c-fbbd1c70bd05" providerId="AD" clId="Web-{8F7D0C69-61A9-4B92-946D-4B2372D33B46}" dt="2021-11-20T14:20:59.965" v="520" actId="1076"/>
          <ac:spMkLst>
            <pc:docMk/>
            <pc:sldMk cId="1719118642" sldId="264"/>
            <ac:spMk id="12" creationId="{0DA007C7-3A6F-43AF-A33D-C7D382216232}"/>
          </ac:spMkLst>
        </pc:spChg>
        <pc:spChg chg="add mod">
          <ac:chgData name="Surendra Rai" userId="S::surendra.rai@idexcel.com::27d3a7fe-8b1b-40f1-900c-fbbd1c70bd05" providerId="AD" clId="Web-{8F7D0C69-61A9-4B92-946D-4B2372D33B46}" dt="2021-11-20T14:20:30.872" v="512" actId="1076"/>
          <ac:spMkLst>
            <pc:docMk/>
            <pc:sldMk cId="1719118642" sldId="264"/>
            <ac:spMk id="13" creationId="{35C13472-087E-4BD3-ADAF-35666318D4F0}"/>
          </ac:spMkLst>
        </pc:spChg>
        <pc:spChg chg="add mod">
          <ac:chgData name="Surendra Rai" userId="S::surendra.rai@idexcel.com::27d3a7fe-8b1b-40f1-900c-fbbd1c70bd05" providerId="AD" clId="Web-{8F7D0C69-61A9-4B92-946D-4B2372D33B46}" dt="2021-11-20T14:21:06.903" v="525" actId="1076"/>
          <ac:spMkLst>
            <pc:docMk/>
            <pc:sldMk cId="1719118642" sldId="264"/>
            <ac:spMk id="14" creationId="{BF25DBF7-E519-4B0E-9447-8F6F756D2527}"/>
          </ac:spMkLst>
        </pc:spChg>
      </pc:sldChg>
      <pc:sldChg chg="addSp modSp new">
        <pc:chgData name="Surendra Rai" userId="S::surendra.rai@idexcel.com::27d3a7fe-8b1b-40f1-900c-fbbd1c70bd05" providerId="AD" clId="Web-{8F7D0C69-61A9-4B92-946D-4B2372D33B46}" dt="2021-11-20T14:36:36.019" v="718" actId="20577"/>
        <pc:sldMkLst>
          <pc:docMk/>
          <pc:sldMk cId="2951120255" sldId="265"/>
        </pc:sldMkLst>
        <pc:spChg chg="mod">
          <ac:chgData name="Surendra Rai" userId="S::surendra.rai@idexcel.com::27d3a7fe-8b1b-40f1-900c-fbbd1c70bd05" providerId="AD" clId="Web-{8F7D0C69-61A9-4B92-946D-4B2372D33B46}" dt="2021-11-20T14:22:52.779" v="537" actId="20577"/>
          <ac:spMkLst>
            <pc:docMk/>
            <pc:sldMk cId="2951120255" sldId="265"/>
            <ac:spMk id="2" creationId="{BB33BAE4-4B7B-4ADF-9592-FC2BB363C43E}"/>
          </ac:spMkLst>
        </pc:spChg>
        <pc:spChg chg="mod">
          <ac:chgData name="Surendra Rai" userId="S::surendra.rai@idexcel.com::27d3a7fe-8b1b-40f1-900c-fbbd1c70bd05" providerId="AD" clId="Web-{8F7D0C69-61A9-4B92-946D-4B2372D33B46}" dt="2021-11-20T14:36:36.019" v="718" actId="20577"/>
          <ac:spMkLst>
            <pc:docMk/>
            <pc:sldMk cId="2951120255" sldId="265"/>
            <ac:spMk id="3" creationId="{4C27DFAB-E0AC-444C-80FC-C1431A1D8E37}"/>
          </ac:spMkLst>
        </pc:spChg>
        <pc:spChg chg="add mod">
          <ac:chgData name="Surendra Rai" userId="S::surendra.rai@idexcel.com::27d3a7fe-8b1b-40f1-900c-fbbd1c70bd05" providerId="AD" clId="Web-{8F7D0C69-61A9-4B92-946D-4B2372D33B46}" dt="2021-11-20T14:30:43.860" v="636" actId="1076"/>
          <ac:spMkLst>
            <pc:docMk/>
            <pc:sldMk cId="2951120255" sldId="265"/>
            <ac:spMk id="4" creationId="{EE0554AA-9363-44C2-9527-DB76AA5A3115}"/>
          </ac:spMkLst>
        </pc:spChg>
        <pc:spChg chg="add mod">
          <ac:chgData name="Surendra Rai" userId="S::surendra.rai@idexcel.com::27d3a7fe-8b1b-40f1-900c-fbbd1c70bd05" providerId="AD" clId="Web-{8F7D0C69-61A9-4B92-946D-4B2372D33B46}" dt="2021-11-20T14:33:19.361" v="712" actId="1076"/>
          <ac:spMkLst>
            <pc:docMk/>
            <pc:sldMk cId="2951120255" sldId="265"/>
            <ac:spMk id="6" creationId="{E038C5B0-D351-4F4E-A764-B148F686CC8C}"/>
          </ac:spMkLst>
        </pc:spChg>
        <pc:spChg chg="add mod">
          <ac:chgData name="Surendra Rai" userId="S::surendra.rai@idexcel.com::27d3a7fe-8b1b-40f1-900c-fbbd1c70bd05" providerId="AD" clId="Web-{8F7D0C69-61A9-4B92-946D-4B2372D33B46}" dt="2021-11-20T14:32:47.111" v="690" actId="20577"/>
          <ac:spMkLst>
            <pc:docMk/>
            <pc:sldMk cId="2951120255" sldId="265"/>
            <ac:spMk id="7" creationId="{24EC34E4-4AAD-48E9-A57B-DFAA690BEFA8}"/>
          </ac:spMkLst>
        </pc:spChg>
      </pc:sldChg>
    </pc:docChg>
  </pc:docChgLst>
  <pc:docChgLst>
    <pc:chgData name="Surendra Rai" userId="S::surendra.rai@idexcel.com::27d3a7fe-8b1b-40f1-900c-fbbd1c70bd05" providerId="AD" clId="Web-{D331FDBB-FD16-AF83-C111-A29B234BBBAC}"/>
    <pc:docChg chg="addSld modSld">
      <pc:chgData name="Surendra Rai" userId="S::surendra.rai@idexcel.com::27d3a7fe-8b1b-40f1-900c-fbbd1c70bd05" providerId="AD" clId="Web-{D331FDBB-FD16-AF83-C111-A29B234BBBAC}" dt="2021-11-25T02:55:45.795" v="2705" actId="14100"/>
      <pc:docMkLst>
        <pc:docMk/>
      </pc:docMkLst>
      <pc:sldChg chg="modSp">
        <pc:chgData name="Surendra Rai" userId="S::surendra.rai@idexcel.com::27d3a7fe-8b1b-40f1-900c-fbbd1c70bd05" providerId="AD" clId="Web-{D331FDBB-FD16-AF83-C111-A29B234BBBAC}" dt="2021-11-25T02:23:08.118" v="2704" actId="1076"/>
        <pc:sldMkLst>
          <pc:docMk/>
          <pc:sldMk cId="3360643121" sldId="259"/>
        </pc:sldMkLst>
        <pc:spChg chg="mod">
          <ac:chgData name="Surendra Rai" userId="S::surendra.rai@idexcel.com::27d3a7fe-8b1b-40f1-900c-fbbd1c70bd05" providerId="AD" clId="Web-{D331FDBB-FD16-AF83-C111-A29B234BBBAC}" dt="2021-11-25T02:23:08.118" v="2704" actId="1076"/>
          <ac:spMkLst>
            <pc:docMk/>
            <pc:sldMk cId="3360643121" sldId="259"/>
            <ac:spMk id="3" creationId="{E6A4DD2C-0FB2-4DBD-8F96-9A15F0AE0B6E}"/>
          </ac:spMkLst>
        </pc:spChg>
      </pc:sldChg>
      <pc:sldChg chg="modSp">
        <pc:chgData name="Surendra Rai" userId="S::surendra.rai@idexcel.com::27d3a7fe-8b1b-40f1-900c-fbbd1c70bd05" providerId="AD" clId="Web-{D331FDBB-FD16-AF83-C111-A29B234BBBAC}" dt="2021-11-24T12:52:04.115" v="4"/>
        <pc:sldMkLst>
          <pc:docMk/>
          <pc:sldMk cId="245202273" sldId="263"/>
        </pc:sldMkLst>
        <pc:graphicFrameChg chg="modGraphic">
          <ac:chgData name="Surendra Rai" userId="S::surendra.rai@idexcel.com::27d3a7fe-8b1b-40f1-900c-fbbd1c70bd05" providerId="AD" clId="Web-{D331FDBB-FD16-AF83-C111-A29B234BBBAC}" dt="2021-11-24T12:51:57.318" v="2"/>
          <ac:graphicFrameMkLst>
            <pc:docMk/>
            <pc:sldMk cId="245202273" sldId="263"/>
            <ac:graphicFrameMk id="6" creationId="{BBB77A71-39F8-4079-A5BF-0544AEB5444A}"/>
          </ac:graphicFrameMkLst>
        </pc:graphicFrameChg>
        <pc:graphicFrameChg chg="modGraphic">
          <ac:chgData name="Surendra Rai" userId="S::surendra.rai@idexcel.com::27d3a7fe-8b1b-40f1-900c-fbbd1c70bd05" providerId="AD" clId="Web-{D331FDBB-FD16-AF83-C111-A29B234BBBAC}" dt="2021-11-24T12:52:04.115" v="4"/>
          <ac:graphicFrameMkLst>
            <pc:docMk/>
            <pc:sldMk cId="245202273" sldId="263"/>
            <ac:graphicFrameMk id="7" creationId="{EE831940-65BE-46FE-A72D-5A14B06BB778}"/>
          </ac:graphicFrameMkLst>
        </pc:graphicFrameChg>
      </pc:sldChg>
      <pc:sldChg chg="modSp">
        <pc:chgData name="Surendra Rai" userId="S::surendra.rai@idexcel.com::27d3a7fe-8b1b-40f1-900c-fbbd1c70bd05" providerId="AD" clId="Web-{D331FDBB-FD16-AF83-C111-A29B234BBBAC}" dt="2021-11-25T02:21:50.820" v="2698" actId="1076"/>
        <pc:sldMkLst>
          <pc:docMk/>
          <pc:sldMk cId="1719118642" sldId="264"/>
        </pc:sldMkLst>
        <pc:spChg chg="mod">
          <ac:chgData name="Surendra Rai" userId="S::surendra.rai@idexcel.com::27d3a7fe-8b1b-40f1-900c-fbbd1c70bd05" providerId="AD" clId="Web-{D331FDBB-FD16-AF83-C111-A29B234BBBAC}" dt="2021-11-25T02:19:19.459" v="2630" actId="14100"/>
          <ac:spMkLst>
            <pc:docMk/>
            <pc:sldMk cId="1719118642" sldId="264"/>
            <ac:spMk id="4" creationId="{09466FFA-C487-453F-BE7E-10D5BD9C0471}"/>
          </ac:spMkLst>
        </pc:spChg>
        <pc:spChg chg="mod">
          <ac:chgData name="Surendra Rai" userId="S::surendra.rai@idexcel.com::27d3a7fe-8b1b-40f1-900c-fbbd1c70bd05" providerId="AD" clId="Web-{D331FDBB-FD16-AF83-C111-A29B234BBBAC}" dt="2021-11-25T02:20:14.584" v="2638" actId="20577"/>
          <ac:spMkLst>
            <pc:docMk/>
            <pc:sldMk cId="1719118642" sldId="264"/>
            <ac:spMk id="11" creationId="{C9671A40-BCE2-45C4-A282-66D012B469BE}"/>
          </ac:spMkLst>
        </pc:spChg>
        <pc:spChg chg="mod">
          <ac:chgData name="Surendra Rai" userId="S::surendra.rai@idexcel.com::27d3a7fe-8b1b-40f1-900c-fbbd1c70bd05" providerId="AD" clId="Web-{D331FDBB-FD16-AF83-C111-A29B234BBBAC}" dt="2021-11-25T02:21:50.804" v="2697" actId="1076"/>
          <ac:spMkLst>
            <pc:docMk/>
            <pc:sldMk cId="1719118642" sldId="264"/>
            <ac:spMk id="13" creationId="{35C13472-087E-4BD3-ADAF-35666318D4F0}"/>
          </ac:spMkLst>
        </pc:spChg>
        <pc:spChg chg="mod">
          <ac:chgData name="Surendra Rai" userId="S::surendra.rai@idexcel.com::27d3a7fe-8b1b-40f1-900c-fbbd1c70bd05" providerId="AD" clId="Web-{D331FDBB-FD16-AF83-C111-A29B234BBBAC}" dt="2021-11-25T02:21:50.820" v="2698" actId="1076"/>
          <ac:spMkLst>
            <pc:docMk/>
            <pc:sldMk cId="1719118642" sldId="264"/>
            <ac:spMk id="14" creationId="{BF25DBF7-E519-4B0E-9447-8F6F756D2527}"/>
          </ac:spMkLst>
        </pc:spChg>
      </pc:sldChg>
      <pc:sldChg chg="delSp modSp">
        <pc:chgData name="Surendra Rai" userId="S::surendra.rai@idexcel.com::27d3a7fe-8b1b-40f1-900c-fbbd1c70bd05" providerId="AD" clId="Web-{D331FDBB-FD16-AF83-C111-A29B234BBBAC}" dt="2021-11-24T13:15:59.085" v="1206" actId="1076"/>
        <pc:sldMkLst>
          <pc:docMk/>
          <pc:sldMk cId="2951120255" sldId="265"/>
        </pc:sldMkLst>
        <pc:spChg chg="mod">
          <ac:chgData name="Surendra Rai" userId="S::surendra.rai@idexcel.com::27d3a7fe-8b1b-40f1-900c-fbbd1c70bd05" providerId="AD" clId="Web-{D331FDBB-FD16-AF83-C111-A29B234BBBAC}" dt="2021-11-24T13:15:19.988" v="1199" actId="1076"/>
          <ac:spMkLst>
            <pc:docMk/>
            <pc:sldMk cId="2951120255" sldId="265"/>
            <ac:spMk id="2" creationId="{BB33BAE4-4B7B-4ADF-9592-FC2BB363C43E}"/>
          </ac:spMkLst>
        </pc:spChg>
        <pc:spChg chg="mod">
          <ac:chgData name="Surendra Rai" userId="S::surendra.rai@idexcel.com::27d3a7fe-8b1b-40f1-900c-fbbd1c70bd05" providerId="AD" clId="Web-{D331FDBB-FD16-AF83-C111-A29B234BBBAC}" dt="2021-11-24T13:15:31.536" v="1201" actId="14100"/>
          <ac:spMkLst>
            <pc:docMk/>
            <pc:sldMk cId="2951120255" sldId="265"/>
            <ac:spMk id="3" creationId="{4C27DFAB-E0AC-444C-80FC-C1431A1D8E37}"/>
          </ac:spMkLst>
        </pc:spChg>
        <pc:spChg chg="mod">
          <ac:chgData name="Surendra Rai" userId="S::surendra.rai@idexcel.com::27d3a7fe-8b1b-40f1-900c-fbbd1c70bd05" providerId="AD" clId="Web-{D331FDBB-FD16-AF83-C111-A29B234BBBAC}" dt="2021-11-24T13:15:55.741" v="1205" actId="1076"/>
          <ac:spMkLst>
            <pc:docMk/>
            <pc:sldMk cId="2951120255" sldId="265"/>
            <ac:spMk id="4" creationId="{EE0554AA-9363-44C2-9527-DB76AA5A3115}"/>
          </ac:spMkLst>
        </pc:spChg>
        <pc:spChg chg="mod">
          <ac:chgData name="Surendra Rai" userId="S::surendra.rai@idexcel.com::27d3a7fe-8b1b-40f1-900c-fbbd1c70bd05" providerId="AD" clId="Web-{D331FDBB-FD16-AF83-C111-A29B234BBBAC}" dt="2021-11-24T13:15:51.537" v="1204" actId="1076"/>
          <ac:spMkLst>
            <pc:docMk/>
            <pc:sldMk cId="2951120255" sldId="265"/>
            <ac:spMk id="6" creationId="{E038C5B0-D351-4F4E-A764-B148F686CC8C}"/>
          </ac:spMkLst>
        </pc:spChg>
        <pc:spChg chg="mod">
          <ac:chgData name="Surendra Rai" userId="S::surendra.rai@idexcel.com::27d3a7fe-8b1b-40f1-900c-fbbd1c70bd05" providerId="AD" clId="Web-{D331FDBB-FD16-AF83-C111-A29B234BBBAC}" dt="2021-11-24T13:15:59.085" v="1206" actId="1076"/>
          <ac:spMkLst>
            <pc:docMk/>
            <pc:sldMk cId="2951120255" sldId="265"/>
            <ac:spMk id="7" creationId="{24EC34E4-4AAD-48E9-A57B-DFAA690BEFA8}"/>
          </ac:spMkLst>
        </pc:spChg>
        <pc:spChg chg="mod">
          <ac:chgData name="Surendra Rai" userId="S::surendra.rai@idexcel.com::27d3a7fe-8b1b-40f1-900c-fbbd1c70bd05" providerId="AD" clId="Web-{D331FDBB-FD16-AF83-C111-A29B234BBBAC}" dt="2021-11-24T13:15:35.020" v="1202" actId="1076"/>
          <ac:spMkLst>
            <pc:docMk/>
            <pc:sldMk cId="2951120255" sldId="265"/>
            <ac:spMk id="9" creationId="{F3A67620-D9D5-4137-B5C2-80FD1E385090}"/>
          </ac:spMkLst>
        </pc:spChg>
        <pc:spChg chg="del">
          <ac:chgData name="Surendra Rai" userId="S::surendra.rai@idexcel.com::27d3a7fe-8b1b-40f1-900c-fbbd1c70bd05" providerId="AD" clId="Web-{D331FDBB-FD16-AF83-C111-A29B234BBBAC}" dt="2021-11-24T13:13:41.637" v="1180"/>
          <ac:spMkLst>
            <pc:docMk/>
            <pc:sldMk cId="2951120255" sldId="265"/>
            <ac:spMk id="10" creationId="{EBEE4564-14D7-4E87-8DF0-FF0EB4B2B825}"/>
          </ac:spMkLst>
        </pc:spChg>
        <pc:spChg chg="mod">
          <ac:chgData name="Surendra Rai" userId="S::surendra.rai@idexcel.com::27d3a7fe-8b1b-40f1-900c-fbbd1c70bd05" providerId="AD" clId="Web-{D331FDBB-FD16-AF83-C111-A29B234BBBAC}" dt="2021-11-24T13:15:42.755" v="1203" actId="14100"/>
          <ac:spMkLst>
            <pc:docMk/>
            <pc:sldMk cId="2951120255" sldId="265"/>
            <ac:spMk id="13" creationId="{DD75E4AE-7DBA-4A29-9205-42D4CA203E68}"/>
          </ac:spMkLst>
        </pc:spChg>
      </pc:sldChg>
      <pc:sldChg chg="addSp modSp">
        <pc:chgData name="Surendra Rai" userId="S::surendra.rai@idexcel.com::27d3a7fe-8b1b-40f1-900c-fbbd1c70bd05" providerId="AD" clId="Web-{D331FDBB-FD16-AF83-C111-A29B234BBBAC}" dt="2021-11-25T02:15:43.800" v="2607" actId="1076"/>
        <pc:sldMkLst>
          <pc:docMk/>
          <pc:sldMk cId="233633564" sldId="266"/>
        </pc:sldMkLst>
        <pc:spChg chg="add mod">
          <ac:chgData name="Surendra Rai" userId="S::surendra.rai@idexcel.com::27d3a7fe-8b1b-40f1-900c-fbbd1c70bd05" providerId="AD" clId="Web-{D331FDBB-FD16-AF83-C111-A29B234BBBAC}" dt="2021-11-25T02:15:06.753" v="2586" actId="1076"/>
          <ac:spMkLst>
            <pc:docMk/>
            <pc:sldMk cId="233633564" sldId="266"/>
            <ac:spMk id="2" creationId="{3EFE2105-05CE-4ADA-87D0-50B4A2BEFBED}"/>
          </ac:spMkLst>
        </pc:spChg>
        <pc:spChg chg="mod">
          <ac:chgData name="Surendra Rai" userId="S::surendra.rai@idexcel.com::27d3a7fe-8b1b-40f1-900c-fbbd1c70bd05" providerId="AD" clId="Web-{D331FDBB-FD16-AF83-C111-A29B234BBBAC}" dt="2021-11-24T12:59:23.790" v="371" actId="20577"/>
          <ac:spMkLst>
            <pc:docMk/>
            <pc:sldMk cId="233633564" sldId="266"/>
            <ac:spMk id="5" creationId="{EBEE4564-14D7-4E87-8DF0-FF0EB4B2B825}"/>
          </ac:spMkLst>
        </pc:spChg>
        <pc:spChg chg="add mod">
          <ac:chgData name="Surendra Rai" userId="S::surendra.rai@idexcel.com::27d3a7fe-8b1b-40f1-900c-fbbd1c70bd05" providerId="AD" clId="Web-{D331FDBB-FD16-AF83-C111-A29B234BBBAC}" dt="2021-11-24T15:04:20.179" v="2389" actId="20577"/>
          <ac:spMkLst>
            <pc:docMk/>
            <pc:sldMk cId="233633564" sldId="266"/>
            <ac:spMk id="6" creationId="{5A8D76B4-F282-4A30-8F98-7D337C31640F}"/>
          </ac:spMkLst>
        </pc:spChg>
        <pc:spChg chg="mod">
          <ac:chgData name="Surendra Rai" userId="S::surendra.rai@idexcel.com::27d3a7fe-8b1b-40f1-900c-fbbd1c70bd05" providerId="AD" clId="Web-{D331FDBB-FD16-AF83-C111-A29B234BBBAC}" dt="2021-11-25T02:14:50.424" v="2584" actId="20577"/>
          <ac:spMkLst>
            <pc:docMk/>
            <pc:sldMk cId="233633564" sldId="266"/>
            <ac:spMk id="7" creationId="{9AF840E4-8927-4428-AB65-3CD0DC593192}"/>
          </ac:spMkLst>
        </pc:spChg>
        <pc:spChg chg="add mod">
          <ac:chgData name="Surendra Rai" userId="S::surendra.rai@idexcel.com::27d3a7fe-8b1b-40f1-900c-fbbd1c70bd05" providerId="AD" clId="Web-{D331FDBB-FD16-AF83-C111-A29B234BBBAC}" dt="2021-11-24T15:04:49.460" v="2393" actId="20577"/>
          <ac:spMkLst>
            <pc:docMk/>
            <pc:sldMk cId="233633564" sldId="266"/>
            <ac:spMk id="11" creationId="{FE9C36EE-C947-4FFD-8869-53DA984C18AE}"/>
          </ac:spMkLst>
        </pc:spChg>
        <pc:spChg chg="add mod">
          <ac:chgData name="Surendra Rai" userId="S::surendra.rai@idexcel.com::27d3a7fe-8b1b-40f1-900c-fbbd1c70bd05" providerId="AD" clId="Web-{D331FDBB-FD16-AF83-C111-A29B234BBBAC}" dt="2021-11-24T15:04:59.444" v="2397" actId="20577"/>
          <ac:spMkLst>
            <pc:docMk/>
            <pc:sldMk cId="233633564" sldId="266"/>
            <ac:spMk id="12" creationId="{34DE488C-B995-4401-AF38-65FF93C9A9B1}"/>
          </ac:spMkLst>
        </pc:spChg>
        <pc:spChg chg="add mod">
          <ac:chgData name="Surendra Rai" userId="S::surendra.rai@idexcel.com::27d3a7fe-8b1b-40f1-900c-fbbd1c70bd05" providerId="AD" clId="Web-{D331FDBB-FD16-AF83-C111-A29B234BBBAC}" dt="2021-11-24T15:04:27.429" v="2392" actId="20577"/>
          <ac:spMkLst>
            <pc:docMk/>
            <pc:sldMk cId="233633564" sldId="266"/>
            <ac:spMk id="13" creationId="{D599A973-98F9-4A0D-A08C-D576211932DC}"/>
          </ac:spMkLst>
        </pc:spChg>
        <pc:spChg chg="add mod">
          <ac:chgData name="Surendra Rai" userId="S::surendra.rai@idexcel.com::27d3a7fe-8b1b-40f1-900c-fbbd1c70bd05" providerId="AD" clId="Web-{D331FDBB-FD16-AF83-C111-A29B234BBBAC}" dt="2021-11-25T02:15:43.800" v="2607" actId="1076"/>
          <ac:spMkLst>
            <pc:docMk/>
            <pc:sldMk cId="233633564" sldId="266"/>
            <ac:spMk id="14" creationId="{FC2BEEAC-D290-4455-9FAB-EC14CE4DDB6D}"/>
          </ac:spMkLst>
        </pc:spChg>
        <pc:cxnChg chg="add mod">
          <ac:chgData name="Surendra Rai" userId="S::surendra.rai@idexcel.com::27d3a7fe-8b1b-40f1-900c-fbbd1c70bd05" providerId="AD" clId="Web-{D331FDBB-FD16-AF83-C111-A29B234BBBAC}" dt="2021-11-24T15:02:49.242" v="2359" actId="1076"/>
          <ac:cxnSpMkLst>
            <pc:docMk/>
            <pc:sldMk cId="233633564" sldId="266"/>
            <ac:cxnSpMk id="3" creationId="{1CE2EE4F-5154-4C1A-A844-C553640901AA}"/>
          </ac:cxnSpMkLst>
        </pc:cxnChg>
        <pc:cxnChg chg="add mod">
          <ac:chgData name="Surendra Rai" userId="S::surendra.rai@idexcel.com::27d3a7fe-8b1b-40f1-900c-fbbd1c70bd05" providerId="AD" clId="Web-{D331FDBB-FD16-AF83-C111-A29B234BBBAC}" dt="2021-11-24T15:02:51.867" v="2361" actId="1076"/>
          <ac:cxnSpMkLst>
            <pc:docMk/>
            <pc:sldMk cId="233633564" sldId="266"/>
            <ac:cxnSpMk id="8" creationId="{C42B1E04-C307-447A-832F-C429C37777BF}"/>
          </ac:cxnSpMkLst>
        </pc:cxnChg>
        <pc:cxnChg chg="add mod">
          <ac:chgData name="Surendra Rai" userId="S::surendra.rai@idexcel.com::27d3a7fe-8b1b-40f1-900c-fbbd1c70bd05" providerId="AD" clId="Web-{D331FDBB-FD16-AF83-C111-A29B234BBBAC}" dt="2021-11-24T15:02:55.429" v="2363" actId="1076"/>
          <ac:cxnSpMkLst>
            <pc:docMk/>
            <pc:sldMk cId="233633564" sldId="266"/>
            <ac:cxnSpMk id="9" creationId="{D32BFBFE-B15B-4C80-907E-98E1EBD0623A}"/>
          </ac:cxnSpMkLst>
        </pc:cxnChg>
        <pc:cxnChg chg="add mod">
          <ac:chgData name="Surendra Rai" userId="S::surendra.rai@idexcel.com::27d3a7fe-8b1b-40f1-900c-fbbd1c70bd05" providerId="AD" clId="Web-{D331FDBB-FD16-AF83-C111-A29B234BBBAC}" dt="2021-11-24T15:03:54.663" v="2381" actId="1076"/>
          <ac:cxnSpMkLst>
            <pc:docMk/>
            <pc:sldMk cId="233633564" sldId="266"/>
            <ac:cxnSpMk id="10" creationId="{A5447D11-F5E1-4458-9F0A-7C30FEB8C16A}"/>
          </ac:cxnSpMkLst>
        </pc:cxnChg>
      </pc:sldChg>
      <pc:sldChg chg="addSp delSp modSp">
        <pc:chgData name="Surendra Rai" userId="S::surendra.rai@idexcel.com::27d3a7fe-8b1b-40f1-900c-fbbd1c70bd05" providerId="AD" clId="Web-{D331FDBB-FD16-AF83-C111-A29B234BBBAC}" dt="2021-11-24T15:18:02.813" v="2559" actId="20577"/>
        <pc:sldMkLst>
          <pc:docMk/>
          <pc:sldMk cId="590518008" sldId="267"/>
        </pc:sldMkLst>
        <pc:spChg chg="mod">
          <ac:chgData name="Surendra Rai" userId="S::surendra.rai@idexcel.com::27d3a7fe-8b1b-40f1-900c-fbbd1c70bd05" providerId="AD" clId="Web-{D331FDBB-FD16-AF83-C111-A29B234BBBAC}" dt="2021-11-24T13:16:19.352" v="1209" actId="1076"/>
          <ac:spMkLst>
            <pc:docMk/>
            <pc:sldMk cId="590518008" sldId="267"/>
            <ac:spMk id="2" creationId="{B4C31018-551B-4B64-8FAD-C1BB1B8E0697}"/>
          </ac:spMkLst>
        </pc:spChg>
        <pc:spChg chg="mod">
          <ac:chgData name="Surendra Rai" userId="S::surendra.rai@idexcel.com::27d3a7fe-8b1b-40f1-900c-fbbd1c70bd05" providerId="AD" clId="Web-{D331FDBB-FD16-AF83-C111-A29B234BBBAC}" dt="2021-11-24T13:16:42.901" v="1214" actId="20577"/>
          <ac:spMkLst>
            <pc:docMk/>
            <pc:sldMk cId="590518008" sldId="267"/>
            <ac:spMk id="3" creationId="{0402696F-C8EE-49AF-B062-269E4EA06908}"/>
          </ac:spMkLst>
        </pc:spChg>
        <pc:spChg chg="add del mod">
          <ac:chgData name="Surendra Rai" userId="S::surendra.rai@idexcel.com::27d3a7fe-8b1b-40f1-900c-fbbd1c70bd05" providerId="AD" clId="Web-{D331FDBB-FD16-AF83-C111-A29B234BBBAC}" dt="2021-11-24T13:05:53.351" v="802"/>
          <ac:spMkLst>
            <pc:docMk/>
            <pc:sldMk cId="590518008" sldId="267"/>
            <ac:spMk id="4" creationId="{F9511F2E-0C37-49C0-BC4A-D159A5A0ED74}"/>
          </ac:spMkLst>
        </pc:spChg>
        <pc:spChg chg="mod">
          <ac:chgData name="Surendra Rai" userId="S::surendra.rai@idexcel.com::27d3a7fe-8b1b-40f1-900c-fbbd1c70bd05" providerId="AD" clId="Web-{D331FDBB-FD16-AF83-C111-A29B234BBBAC}" dt="2021-11-24T15:13:34.206" v="2547" actId="1076"/>
          <ac:spMkLst>
            <pc:docMk/>
            <pc:sldMk cId="590518008" sldId="267"/>
            <ac:spMk id="5" creationId="{34341CD6-159B-4C0B-8528-0440FC8CE2AF}"/>
          </ac:spMkLst>
        </pc:spChg>
        <pc:spChg chg="add mod">
          <ac:chgData name="Surendra Rai" userId="S::surendra.rai@idexcel.com::27d3a7fe-8b1b-40f1-900c-fbbd1c70bd05" providerId="AD" clId="Web-{D331FDBB-FD16-AF83-C111-A29B234BBBAC}" dt="2021-11-24T15:16:10.158" v="2552" actId="20577"/>
          <ac:spMkLst>
            <pc:docMk/>
            <pc:sldMk cId="590518008" sldId="267"/>
            <ac:spMk id="6" creationId="{0625E323-F1CA-42C9-B215-9DA2E61DA175}"/>
          </ac:spMkLst>
        </pc:spChg>
        <pc:spChg chg="mod">
          <ac:chgData name="Surendra Rai" userId="S::surendra.rai@idexcel.com::27d3a7fe-8b1b-40f1-900c-fbbd1c70bd05" providerId="AD" clId="Web-{D331FDBB-FD16-AF83-C111-A29B234BBBAC}" dt="2021-11-24T15:18:02.813" v="2559" actId="20577"/>
          <ac:spMkLst>
            <pc:docMk/>
            <pc:sldMk cId="590518008" sldId="267"/>
            <ac:spMk id="7" creationId="{13763177-8D0C-4F80-9B12-52D561676951}"/>
          </ac:spMkLst>
        </pc:spChg>
        <pc:graphicFrameChg chg="mod modGraphic">
          <ac:chgData name="Surendra Rai" userId="S::surendra.rai@idexcel.com::27d3a7fe-8b1b-40f1-900c-fbbd1c70bd05" providerId="AD" clId="Web-{D331FDBB-FD16-AF83-C111-A29B234BBBAC}" dt="2021-11-24T15:13:52.362" v="2550" actId="1076"/>
          <ac:graphicFrameMkLst>
            <pc:docMk/>
            <pc:sldMk cId="590518008" sldId="267"/>
            <ac:graphicFrameMk id="9" creationId="{FEC21070-0CE7-4093-9B06-BE9CA2AF97E0}"/>
          </ac:graphicFrameMkLst>
        </pc:graphicFrameChg>
      </pc:sldChg>
      <pc:sldChg chg="addSp delSp modSp">
        <pc:chgData name="Surendra Rai" userId="S::surendra.rai@idexcel.com::27d3a7fe-8b1b-40f1-900c-fbbd1c70bd05" providerId="AD" clId="Web-{D331FDBB-FD16-AF83-C111-A29B234BBBAC}" dt="2021-11-25T01:21:42.427" v="2569" actId="20577"/>
        <pc:sldMkLst>
          <pc:docMk/>
          <pc:sldMk cId="347805628" sldId="269"/>
        </pc:sldMkLst>
        <pc:spChg chg="add mod">
          <ac:chgData name="Surendra Rai" userId="S::surendra.rai@idexcel.com::27d3a7fe-8b1b-40f1-900c-fbbd1c70bd05" providerId="AD" clId="Web-{D331FDBB-FD16-AF83-C111-A29B234BBBAC}" dt="2021-11-24T13:12:28.678" v="1176" actId="20577"/>
          <ac:spMkLst>
            <pc:docMk/>
            <pc:sldMk cId="347805628" sldId="269"/>
            <ac:spMk id="2" creationId="{4A0C2795-1077-48E3-B930-11D40F822D35}"/>
          </ac:spMkLst>
        </pc:spChg>
        <pc:spChg chg="add mod">
          <ac:chgData name="Surendra Rai" userId="S::surendra.rai@idexcel.com::27d3a7fe-8b1b-40f1-900c-fbbd1c70bd05" providerId="AD" clId="Web-{D331FDBB-FD16-AF83-C111-A29B234BBBAC}" dt="2021-11-24T14:22:54.401" v="1758" actId="1076"/>
          <ac:spMkLst>
            <pc:docMk/>
            <pc:sldMk cId="347805628" sldId="269"/>
            <ac:spMk id="3" creationId="{670B9D27-B290-43FE-B168-90910F6AC01F}"/>
          </ac:spMkLst>
        </pc:spChg>
        <pc:spChg chg="add del">
          <ac:chgData name="Surendra Rai" userId="S::surendra.rai@idexcel.com::27d3a7fe-8b1b-40f1-900c-fbbd1c70bd05" providerId="AD" clId="Web-{D331FDBB-FD16-AF83-C111-A29B234BBBAC}" dt="2021-11-24T13:17:42.233" v="1216"/>
          <ac:spMkLst>
            <pc:docMk/>
            <pc:sldMk cId="347805628" sldId="269"/>
            <ac:spMk id="4" creationId="{C4083213-933D-4F10-881F-1C59D3D94DF6}"/>
          </ac:spMkLst>
        </pc:spChg>
        <pc:spChg chg="add del mod">
          <ac:chgData name="Surendra Rai" userId="S::surendra.rai@idexcel.com::27d3a7fe-8b1b-40f1-900c-fbbd1c70bd05" providerId="AD" clId="Web-{D331FDBB-FD16-AF83-C111-A29B234BBBAC}" dt="2021-11-24T14:21:49.120" v="1741"/>
          <ac:spMkLst>
            <pc:docMk/>
            <pc:sldMk cId="347805628" sldId="269"/>
            <ac:spMk id="4" creationId="{ED9213C2-2445-4F0A-9F32-7DD5334E8938}"/>
          </ac:spMkLst>
        </pc:spChg>
        <pc:spChg chg="mod">
          <ac:chgData name="Surendra Rai" userId="S::surendra.rai@idexcel.com::27d3a7fe-8b1b-40f1-900c-fbbd1c70bd05" providerId="AD" clId="Web-{D331FDBB-FD16-AF83-C111-A29B234BBBAC}" dt="2021-11-24T14:45:24.031" v="2261" actId="20577"/>
          <ac:spMkLst>
            <pc:docMk/>
            <pc:sldMk cId="347805628" sldId="269"/>
            <ac:spMk id="5" creationId="{6AFC3F00-A08A-4758-A25B-B1A1CC5D0AB4}"/>
          </ac:spMkLst>
        </pc:spChg>
        <pc:spChg chg="add del">
          <ac:chgData name="Surendra Rai" userId="S::surendra.rai@idexcel.com::27d3a7fe-8b1b-40f1-900c-fbbd1c70bd05" providerId="AD" clId="Web-{D331FDBB-FD16-AF83-C111-A29B234BBBAC}" dt="2021-11-24T13:18:08.392" v="1218"/>
          <ac:spMkLst>
            <pc:docMk/>
            <pc:sldMk cId="347805628" sldId="269"/>
            <ac:spMk id="6" creationId="{95A992BA-3C7C-46BB-8FFF-54A37651ADBB}"/>
          </ac:spMkLst>
        </pc:spChg>
        <pc:spChg chg="add mod">
          <ac:chgData name="Surendra Rai" userId="S::surendra.rai@idexcel.com::27d3a7fe-8b1b-40f1-900c-fbbd1c70bd05" providerId="AD" clId="Web-{D331FDBB-FD16-AF83-C111-A29B234BBBAC}" dt="2021-11-24T14:30:49.225" v="1849" actId="20577"/>
          <ac:spMkLst>
            <pc:docMk/>
            <pc:sldMk cId="347805628" sldId="269"/>
            <ac:spMk id="6" creationId="{B5531F00-5833-4EE1-BA9D-9B6D064785B2}"/>
          </ac:spMkLst>
        </pc:spChg>
        <pc:spChg chg="add mod">
          <ac:chgData name="Surendra Rai" userId="S::surendra.rai@idexcel.com::27d3a7fe-8b1b-40f1-900c-fbbd1c70bd05" providerId="AD" clId="Web-{D331FDBB-FD16-AF83-C111-A29B234BBBAC}" dt="2021-11-24T14:36:56.285" v="1932" actId="1076"/>
          <ac:spMkLst>
            <pc:docMk/>
            <pc:sldMk cId="347805628" sldId="269"/>
            <ac:spMk id="7" creationId="{278D8424-B810-4953-B4E1-D2C982149EC6}"/>
          </ac:spMkLst>
        </pc:spChg>
        <pc:spChg chg="add mod">
          <ac:chgData name="Surendra Rai" userId="S::surendra.rai@idexcel.com::27d3a7fe-8b1b-40f1-900c-fbbd1c70bd05" providerId="AD" clId="Web-{D331FDBB-FD16-AF83-C111-A29B234BBBAC}" dt="2021-11-24T14:24:17.197" v="1774" actId="1076"/>
          <ac:spMkLst>
            <pc:docMk/>
            <pc:sldMk cId="347805628" sldId="269"/>
            <ac:spMk id="8" creationId="{F745F984-6EB5-495C-942E-06FE717A82F6}"/>
          </ac:spMkLst>
        </pc:spChg>
        <pc:spChg chg="add mod">
          <ac:chgData name="Surendra Rai" userId="S::surendra.rai@idexcel.com::27d3a7fe-8b1b-40f1-900c-fbbd1c70bd05" providerId="AD" clId="Web-{D331FDBB-FD16-AF83-C111-A29B234BBBAC}" dt="2021-11-24T15:39:56.959" v="2560" actId="20577"/>
          <ac:spMkLst>
            <pc:docMk/>
            <pc:sldMk cId="347805628" sldId="269"/>
            <ac:spMk id="10" creationId="{F7A7BE9E-C6E7-490A-8F80-EF31DA4D151A}"/>
          </ac:spMkLst>
        </pc:spChg>
        <pc:spChg chg="add mod">
          <ac:chgData name="Surendra Rai" userId="S::surendra.rai@idexcel.com::27d3a7fe-8b1b-40f1-900c-fbbd1c70bd05" providerId="AD" clId="Web-{D331FDBB-FD16-AF83-C111-A29B234BBBAC}" dt="2021-11-24T14:26:14.821" v="1807" actId="20577"/>
          <ac:spMkLst>
            <pc:docMk/>
            <pc:sldMk cId="347805628" sldId="269"/>
            <ac:spMk id="11" creationId="{B3BDCEB9-67D7-4981-B8DA-8354567AD4AD}"/>
          </ac:spMkLst>
        </pc:spChg>
        <pc:spChg chg="add mod">
          <ac:chgData name="Surendra Rai" userId="S::surendra.rai@idexcel.com::27d3a7fe-8b1b-40f1-900c-fbbd1c70bd05" providerId="AD" clId="Web-{D331FDBB-FD16-AF83-C111-A29B234BBBAC}" dt="2021-11-24T14:37:34.363" v="1939" actId="1076"/>
          <ac:spMkLst>
            <pc:docMk/>
            <pc:sldMk cId="347805628" sldId="269"/>
            <ac:spMk id="13" creationId="{DD53A647-CB5F-4720-AD8D-B660DACC5FB5}"/>
          </ac:spMkLst>
        </pc:spChg>
        <pc:spChg chg="add mod">
          <ac:chgData name="Surendra Rai" userId="S::surendra.rai@idexcel.com::27d3a7fe-8b1b-40f1-900c-fbbd1c70bd05" providerId="AD" clId="Web-{D331FDBB-FD16-AF83-C111-A29B234BBBAC}" dt="2021-11-24T14:37:40.566" v="1940" actId="1076"/>
          <ac:spMkLst>
            <pc:docMk/>
            <pc:sldMk cId="347805628" sldId="269"/>
            <ac:spMk id="14" creationId="{89DFC1A6-170A-4E5F-B4B2-D63B92A5F060}"/>
          </ac:spMkLst>
        </pc:spChg>
        <pc:spChg chg="add del">
          <ac:chgData name="Surendra Rai" userId="S::surendra.rai@idexcel.com::27d3a7fe-8b1b-40f1-900c-fbbd1c70bd05" providerId="AD" clId="Web-{D331FDBB-FD16-AF83-C111-A29B234BBBAC}" dt="2021-11-24T14:29:54.648" v="1843"/>
          <ac:spMkLst>
            <pc:docMk/>
            <pc:sldMk cId="347805628" sldId="269"/>
            <ac:spMk id="15" creationId="{3CA32B33-4C49-4803-B2B4-D308FC182A8F}"/>
          </ac:spMkLst>
        </pc:spChg>
        <pc:spChg chg="add del mod">
          <ac:chgData name="Surendra Rai" userId="S::surendra.rai@idexcel.com::27d3a7fe-8b1b-40f1-900c-fbbd1c70bd05" providerId="AD" clId="Web-{D331FDBB-FD16-AF83-C111-A29B234BBBAC}" dt="2021-11-24T14:29:52.132" v="1842"/>
          <ac:spMkLst>
            <pc:docMk/>
            <pc:sldMk cId="347805628" sldId="269"/>
            <ac:spMk id="16" creationId="{B7EC00A4-7839-44B9-9B15-F83B5F593EF1}"/>
          </ac:spMkLst>
        </pc:spChg>
        <pc:spChg chg="add del">
          <ac:chgData name="Surendra Rai" userId="S::surendra.rai@idexcel.com::27d3a7fe-8b1b-40f1-900c-fbbd1c70bd05" providerId="AD" clId="Web-{D331FDBB-FD16-AF83-C111-A29B234BBBAC}" dt="2021-11-24T14:30:07.429" v="1845"/>
          <ac:spMkLst>
            <pc:docMk/>
            <pc:sldMk cId="347805628" sldId="269"/>
            <ac:spMk id="17" creationId="{3D8BD923-B76C-49D0-93F4-36F0CA0A6329}"/>
          </ac:spMkLst>
        </pc:spChg>
        <pc:spChg chg="add mod">
          <ac:chgData name="Surendra Rai" userId="S::surendra.rai@idexcel.com::27d3a7fe-8b1b-40f1-900c-fbbd1c70bd05" providerId="AD" clId="Web-{D331FDBB-FD16-AF83-C111-A29B234BBBAC}" dt="2021-11-24T14:34:14.568" v="1909" actId="14100"/>
          <ac:spMkLst>
            <pc:docMk/>
            <pc:sldMk cId="347805628" sldId="269"/>
            <ac:spMk id="18" creationId="{44F6ADF7-671E-4571-B61D-3882CAEFDC32}"/>
          </ac:spMkLst>
        </pc:spChg>
        <pc:spChg chg="add mod">
          <ac:chgData name="Surendra Rai" userId="S::surendra.rai@idexcel.com::27d3a7fe-8b1b-40f1-900c-fbbd1c70bd05" providerId="AD" clId="Web-{D331FDBB-FD16-AF83-C111-A29B234BBBAC}" dt="2021-11-24T14:31:24.803" v="1870" actId="14100"/>
          <ac:spMkLst>
            <pc:docMk/>
            <pc:sldMk cId="347805628" sldId="269"/>
            <ac:spMk id="19" creationId="{3C94FD31-1B43-4B1D-AFA3-0FE6664270F6}"/>
          </ac:spMkLst>
        </pc:spChg>
        <pc:spChg chg="add del mod">
          <ac:chgData name="Surendra Rai" userId="S::surendra.rai@idexcel.com::27d3a7fe-8b1b-40f1-900c-fbbd1c70bd05" providerId="AD" clId="Web-{D331FDBB-FD16-AF83-C111-A29B234BBBAC}" dt="2021-11-24T14:31:41.444" v="1875"/>
          <ac:spMkLst>
            <pc:docMk/>
            <pc:sldMk cId="347805628" sldId="269"/>
            <ac:spMk id="20" creationId="{D56146D8-4972-4601-87EB-038B3D2917DD}"/>
          </ac:spMkLst>
        </pc:spChg>
        <pc:spChg chg="add mod">
          <ac:chgData name="Surendra Rai" userId="S::surendra.rai@idexcel.com::27d3a7fe-8b1b-40f1-900c-fbbd1c70bd05" providerId="AD" clId="Web-{D331FDBB-FD16-AF83-C111-A29B234BBBAC}" dt="2021-11-24T14:35:07.051" v="1910" actId="1076"/>
          <ac:spMkLst>
            <pc:docMk/>
            <pc:sldMk cId="347805628" sldId="269"/>
            <ac:spMk id="21" creationId="{ACB412E4-96BE-4645-A94F-0ED504763787}"/>
          </ac:spMkLst>
        </pc:spChg>
        <pc:spChg chg="add mod">
          <ac:chgData name="Surendra Rai" userId="S::surendra.rai@idexcel.com::27d3a7fe-8b1b-40f1-900c-fbbd1c70bd05" providerId="AD" clId="Web-{D331FDBB-FD16-AF83-C111-A29B234BBBAC}" dt="2021-11-24T14:35:49.848" v="1919" actId="1076"/>
          <ac:spMkLst>
            <pc:docMk/>
            <pc:sldMk cId="347805628" sldId="269"/>
            <ac:spMk id="24" creationId="{893CBD44-E06E-4B9D-8FB3-DCE8176D847E}"/>
          </ac:spMkLst>
        </pc:spChg>
        <pc:spChg chg="add mod">
          <ac:chgData name="Surendra Rai" userId="S::surendra.rai@idexcel.com::27d3a7fe-8b1b-40f1-900c-fbbd1c70bd05" providerId="AD" clId="Web-{D331FDBB-FD16-AF83-C111-A29B234BBBAC}" dt="2021-11-24T14:36:27.613" v="1927" actId="1076"/>
          <ac:spMkLst>
            <pc:docMk/>
            <pc:sldMk cId="347805628" sldId="269"/>
            <ac:spMk id="26" creationId="{02E3E2A3-5EAA-4620-95FA-28182D4FCB8D}"/>
          </ac:spMkLst>
        </pc:spChg>
        <pc:spChg chg="add mod">
          <ac:chgData name="Surendra Rai" userId="S::surendra.rai@idexcel.com::27d3a7fe-8b1b-40f1-900c-fbbd1c70bd05" providerId="AD" clId="Web-{D331FDBB-FD16-AF83-C111-A29B234BBBAC}" dt="2021-11-25T01:21:42.427" v="2569" actId="20577"/>
          <ac:spMkLst>
            <pc:docMk/>
            <pc:sldMk cId="347805628" sldId="269"/>
            <ac:spMk id="30" creationId="{74E5DE4D-52CD-4AA4-84AE-4C2F81EE7D2B}"/>
          </ac:spMkLst>
        </pc:spChg>
        <pc:spChg chg="add mod">
          <ac:chgData name="Surendra Rai" userId="S::surendra.rai@idexcel.com::27d3a7fe-8b1b-40f1-900c-fbbd1c70bd05" providerId="AD" clId="Web-{D331FDBB-FD16-AF83-C111-A29B234BBBAC}" dt="2021-11-24T15:43:18.379" v="2568" actId="20577"/>
          <ac:spMkLst>
            <pc:docMk/>
            <pc:sldMk cId="347805628" sldId="269"/>
            <ac:spMk id="32" creationId="{F70F1318-B008-48EF-A1E6-71693FC69D63}"/>
          </ac:spMkLst>
        </pc:spChg>
        <pc:grpChg chg="add mod">
          <ac:chgData name="Surendra Rai" userId="S::surendra.rai@idexcel.com::27d3a7fe-8b1b-40f1-900c-fbbd1c70bd05" providerId="AD" clId="Web-{D331FDBB-FD16-AF83-C111-A29B234BBBAC}" dt="2021-11-24T14:38:18.112" v="1943" actId="1076"/>
          <ac:grpSpMkLst>
            <pc:docMk/>
            <pc:sldMk cId="347805628" sldId="269"/>
            <ac:grpSpMk id="29" creationId="{675D5EB2-5FD0-4ACB-858E-A6E11837F5DC}"/>
          </ac:grpSpMkLst>
        </pc:grpChg>
        <pc:cxnChg chg="add mod">
          <ac:chgData name="Surendra Rai" userId="S::surendra.rai@idexcel.com::27d3a7fe-8b1b-40f1-900c-fbbd1c70bd05" providerId="AD" clId="Web-{D331FDBB-FD16-AF83-C111-A29B234BBBAC}" dt="2021-11-24T14:25:25.634" v="1787" actId="1076"/>
          <ac:cxnSpMkLst>
            <pc:docMk/>
            <pc:sldMk cId="347805628" sldId="269"/>
            <ac:cxnSpMk id="9" creationId="{4CA226DC-6BED-4A04-A697-0D2F20F8F360}"/>
          </ac:cxnSpMkLst>
        </pc:cxnChg>
        <pc:cxnChg chg="add mod">
          <ac:chgData name="Surendra Rai" userId="S::surendra.rai@idexcel.com::27d3a7fe-8b1b-40f1-900c-fbbd1c70bd05" providerId="AD" clId="Web-{D331FDBB-FD16-AF83-C111-A29B234BBBAC}" dt="2021-11-24T14:36:42.629" v="1929" actId="14100"/>
          <ac:cxnSpMkLst>
            <pc:docMk/>
            <pc:sldMk cId="347805628" sldId="269"/>
            <ac:cxnSpMk id="12" creationId="{367867A0-D0EA-4CAE-8AC4-6CD105F65919}"/>
          </ac:cxnSpMkLst>
        </pc:cxnChg>
        <pc:cxnChg chg="add mod">
          <ac:chgData name="Surendra Rai" userId="S::surendra.rai@idexcel.com::27d3a7fe-8b1b-40f1-900c-fbbd1c70bd05" providerId="AD" clId="Web-{D331FDBB-FD16-AF83-C111-A29B234BBBAC}" dt="2021-11-24T14:34:08.536" v="1908" actId="14100"/>
          <ac:cxnSpMkLst>
            <pc:docMk/>
            <pc:sldMk cId="347805628" sldId="269"/>
            <ac:cxnSpMk id="22" creationId="{79CAB1EF-A6CB-4FAD-A544-64D4FFF4C094}"/>
          </ac:cxnSpMkLst>
        </pc:cxnChg>
        <pc:cxnChg chg="add mod">
          <ac:chgData name="Surendra Rai" userId="S::surendra.rai@idexcel.com::27d3a7fe-8b1b-40f1-900c-fbbd1c70bd05" providerId="AD" clId="Web-{D331FDBB-FD16-AF83-C111-A29B234BBBAC}" dt="2021-11-24T14:33:58.364" v="1907" actId="1076"/>
          <ac:cxnSpMkLst>
            <pc:docMk/>
            <pc:sldMk cId="347805628" sldId="269"/>
            <ac:cxnSpMk id="23" creationId="{3F60A41B-9112-40C0-87EB-A976989FDF95}"/>
          </ac:cxnSpMkLst>
        </pc:cxnChg>
        <pc:cxnChg chg="add mod">
          <ac:chgData name="Surendra Rai" userId="S::surendra.rai@idexcel.com::27d3a7fe-8b1b-40f1-900c-fbbd1c70bd05" providerId="AD" clId="Web-{D331FDBB-FD16-AF83-C111-A29B234BBBAC}" dt="2021-11-24T14:36:16.395" v="1925" actId="14100"/>
          <ac:cxnSpMkLst>
            <pc:docMk/>
            <pc:sldMk cId="347805628" sldId="269"/>
            <ac:cxnSpMk id="25" creationId="{DE0D822A-5C13-4AE6-93D9-2AAA297D3774}"/>
          </ac:cxnSpMkLst>
        </pc:cxnChg>
        <pc:cxnChg chg="add del mod">
          <ac:chgData name="Surendra Rai" userId="S::surendra.rai@idexcel.com::27d3a7fe-8b1b-40f1-900c-fbbd1c70bd05" providerId="AD" clId="Web-{D331FDBB-FD16-AF83-C111-A29B234BBBAC}" dt="2021-11-24T14:36:59.019" v="1933"/>
          <ac:cxnSpMkLst>
            <pc:docMk/>
            <pc:sldMk cId="347805628" sldId="269"/>
            <ac:cxnSpMk id="27" creationId="{B5E088CD-EB0A-41CE-96D7-A5CE9668545A}"/>
          </ac:cxnSpMkLst>
        </pc:cxnChg>
        <pc:cxnChg chg="add mod">
          <ac:chgData name="Surendra Rai" userId="S::surendra.rai@idexcel.com::27d3a7fe-8b1b-40f1-900c-fbbd1c70bd05" providerId="AD" clId="Web-{D331FDBB-FD16-AF83-C111-A29B234BBBAC}" dt="2021-11-24T14:37:26.004" v="1938" actId="1076"/>
          <ac:cxnSpMkLst>
            <pc:docMk/>
            <pc:sldMk cId="347805628" sldId="269"/>
            <ac:cxnSpMk id="28" creationId="{EC793A3A-59C4-4F24-8855-8114FEBED0C0}"/>
          </ac:cxnSpMkLst>
        </pc:cxnChg>
        <pc:cxnChg chg="add del mod">
          <ac:chgData name="Surendra Rai" userId="S::surendra.rai@idexcel.com::27d3a7fe-8b1b-40f1-900c-fbbd1c70bd05" providerId="AD" clId="Web-{D331FDBB-FD16-AF83-C111-A29B234BBBAC}" dt="2021-11-24T14:39:49.440" v="1984"/>
          <ac:cxnSpMkLst>
            <pc:docMk/>
            <pc:sldMk cId="347805628" sldId="269"/>
            <ac:cxnSpMk id="31" creationId="{49D33D38-D6FB-4E8E-AA0D-973BAA693EED}"/>
          </ac:cxnSpMkLst>
        </pc:cxnChg>
      </pc:sldChg>
      <pc:sldChg chg="modSp new">
        <pc:chgData name="Surendra Rai" userId="S::surendra.rai@idexcel.com::27d3a7fe-8b1b-40f1-900c-fbbd1c70bd05" providerId="AD" clId="Web-{D331FDBB-FD16-AF83-C111-A29B234BBBAC}" dt="2021-11-25T02:55:45.795" v="2705" actId="14100"/>
        <pc:sldMkLst>
          <pc:docMk/>
          <pc:sldMk cId="1421930697" sldId="270"/>
        </pc:sldMkLst>
        <pc:spChg chg="mod">
          <ac:chgData name="Surendra Rai" userId="S::surendra.rai@idexcel.com::27d3a7fe-8b1b-40f1-900c-fbbd1c70bd05" providerId="AD" clId="Web-{D331FDBB-FD16-AF83-C111-A29B234BBBAC}" dt="2021-11-25T02:55:45.795" v="2705" actId="14100"/>
          <ac:spMkLst>
            <pc:docMk/>
            <pc:sldMk cId="1421930697" sldId="270"/>
            <ac:spMk id="2" creationId="{8FB12052-0F10-4CB8-B5A4-4CB9E4AB64E6}"/>
          </ac:spMkLst>
        </pc:spChg>
      </pc:sldChg>
    </pc:docChg>
  </pc:docChgLst>
  <pc:docChgLst>
    <pc:chgData name="Surendra Rai" userId="S::surendra.rai@idexcel.com::27d3a7fe-8b1b-40f1-900c-fbbd1c70bd05" providerId="AD" clId="Web-{AE17FE52-6649-2A95-4332-A5533ED6E608}"/>
    <pc:docChg chg="addSld modSld">
      <pc:chgData name="Surendra Rai" userId="S::surendra.rai@idexcel.com::27d3a7fe-8b1b-40f1-900c-fbbd1c70bd05" providerId="AD" clId="Web-{AE17FE52-6649-2A95-4332-A5533ED6E608}" dt="2021-11-25T12:36:47.244" v="1747" actId="20577"/>
      <pc:docMkLst>
        <pc:docMk/>
      </pc:docMkLst>
      <pc:sldChg chg="modSp">
        <pc:chgData name="Surendra Rai" userId="S::surendra.rai@idexcel.com::27d3a7fe-8b1b-40f1-900c-fbbd1c70bd05" providerId="AD" clId="Web-{AE17FE52-6649-2A95-4332-A5533ED6E608}" dt="2021-11-25T10:43:44.301" v="711" actId="1076"/>
        <pc:sldMkLst>
          <pc:docMk/>
          <pc:sldMk cId="109857222" sldId="256"/>
        </pc:sldMkLst>
        <pc:spChg chg="mod">
          <ac:chgData name="Surendra Rai" userId="S::surendra.rai@idexcel.com::27d3a7fe-8b1b-40f1-900c-fbbd1c70bd05" providerId="AD" clId="Web-{AE17FE52-6649-2A95-4332-A5533ED6E608}" dt="2021-11-25T10:43:30.988" v="708" actId="1076"/>
          <ac:spMkLst>
            <pc:docMk/>
            <pc:sldMk cId="109857222" sldId="256"/>
            <ac:spMk id="2" creationId="{00000000-0000-0000-0000-000000000000}"/>
          </ac:spMkLst>
        </pc:spChg>
        <pc:spChg chg="mod">
          <ac:chgData name="Surendra Rai" userId="S::surendra.rai@idexcel.com::27d3a7fe-8b1b-40f1-900c-fbbd1c70bd05" providerId="AD" clId="Web-{AE17FE52-6649-2A95-4332-A5533ED6E608}" dt="2021-11-25T10:43:38.598" v="710" actId="1076"/>
          <ac:spMkLst>
            <pc:docMk/>
            <pc:sldMk cId="109857222" sldId="256"/>
            <ac:spMk id="3" creationId="{00000000-0000-0000-0000-000000000000}"/>
          </ac:spMkLst>
        </pc:spChg>
        <pc:picChg chg="mod">
          <ac:chgData name="Surendra Rai" userId="S::surendra.rai@idexcel.com::27d3a7fe-8b1b-40f1-900c-fbbd1c70bd05" providerId="AD" clId="Web-{AE17FE52-6649-2A95-4332-A5533ED6E608}" dt="2021-11-25T10:43:44.301" v="711" actId="1076"/>
          <ac:picMkLst>
            <pc:docMk/>
            <pc:sldMk cId="109857222" sldId="256"/>
            <ac:picMk id="5" creationId="{BD2C5189-E689-491E-ABFA-9C49484B3B70}"/>
          </ac:picMkLst>
        </pc:picChg>
      </pc:sldChg>
      <pc:sldChg chg="modSp">
        <pc:chgData name="Surendra Rai" userId="S::surendra.rai@idexcel.com::27d3a7fe-8b1b-40f1-900c-fbbd1c70bd05" providerId="AD" clId="Web-{AE17FE52-6649-2A95-4332-A5533ED6E608}" dt="2021-11-25T10:44:20.694" v="715" actId="1076"/>
        <pc:sldMkLst>
          <pc:docMk/>
          <pc:sldMk cId="3854338549" sldId="262"/>
        </pc:sldMkLst>
        <pc:spChg chg="mod">
          <ac:chgData name="Surendra Rai" userId="S::surendra.rai@idexcel.com::27d3a7fe-8b1b-40f1-900c-fbbd1c70bd05" providerId="AD" clId="Web-{AE17FE52-6649-2A95-4332-A5533ED6E608}" dt="2021-11-25T10:44:20.694" v="715" actId="1076"/>
          <ac:spMkLst>
            <pc:docMk/>
            <pc:sldMk cId="3854338549" sldId="262"/>
            <ac:spMk id="2" creationId="{FAF4ADC1-C289-420F-85D2-9C4EB5F3A0A5}"/>
          </ac:spMkLst>
        </pc:spChg>
        <pc:spChg chg="mod">
          <ac:chgData name="Surendra Rai" userId="S::surendra.rai@idexcel.com::27d3a7fe-8b1b-40f1-900c-fbbd1c70bd05" providerId="AD" clId="Web-{AE17FE52-6649-2A95-4332-A5533ED6E608}" dt="2021-11-25T10:44:08.240" v="712" actId="1076"/>
          <ac:spMkLst>
            <pc:docMk/>
            <pc:sldMk cId="3854338549" sldId="262"/>
            <ac:spMk id="4" creationId="{F5398919-C01D-4106-8429-E190CE354018}"/>
          </ac:spMkLst>
        </pc:spChg>
      </pc:sldChg>
      <pc:sldChg chg="modSp">
        <pc:chgData name="Surendra Rai" userId="S::surendra.rai@idexcel.com::27d3a7fe-8b1b-40f1-900c-fbbd1c70bd05" providerId="AD" clId="Web-{AE17FE52-6649-2A95-4332-A5533ED6E608}" dt="2021-11-25T12:30:52.111" v="1700" actId="20577"/>
        <pc:sldMkLst>
          <pc:docMk/>
          <pc:sldMk cId="1719118642" sldId="264"/>
        </pc:sldMkLst>
        <pc:spChg chg="mod">
          <ac:chgData name="Surendra Rai" userId="S::surendra.rai@idexcel.com::27d3a7fe-8b1b-40f1-900c-fbbd1c70bd05" providerId="AD" clId="Web-{AE17FE52-6649-2A95-4332-A5533ED6E608}" dt="2021-11-25T12:30:52.111" v="1700" actId="20577"/>
          <ac:spMkLst>
            <pc:docMk/>
            <pc:sldMk cId="1719118642" sldId="264"/>
            <ac:spMk id="4" creationId="{09466FFA-C487-453F-BE7E-10D5BD9C0471}"/>
          </ac:spMkLst>
        </pc:spChg>
        <pc:spChg chg="mod">
          <ac:chgData name="Surendra Rai" userId="S::surendra.rai@idexcel.com::27d3a7fe-8b1b-40f1-900c-fbbd1c70bd05" providerId="AD" clId="Web-{AE17FE52-6649-2A95-4332-A5533ED6E608}" dt="2021-11-25T12:28:40.789" v="1642" actId="1076"/>
          <ac:spMkLst>
            <pc:docMk/>
            <pc:sldMk cId="1719118642" sldId="264"/>
            <ac:spMk id="11" creationId="{C9671A40-BCE2-45C4-A282-66D012B469BE}"/>
          </ac:spMkLst>
        </pc:spChg>
        <pc:spChg chg="mod">
          <ac:chgData name="Surendra Rai" userId="S::surendra.rai@idexcel.com::27d3a7fe-8b1b-40f1-900c-fbbd1c70bd05" providerId="AD" clId="Web-{AE17FE52-6649-2A95-4332-A5533ED6E608}" dt="2021-11-25T12:28:37.539" v="1641" actId="1076"/>
          <ac:spMkLst>
            <pc:docMk/>
            <pc:sldMk cId="1719118642" sldId="264"/>
            <ac:spMk id="12" creationId="{0DA007C7-3A6F-43AF-A33D-C7D382216232}"/>
          </ac:spMkLst>
        </pc:spChg>
      </pc:sldChg>
      <pc:sldChg chg="modSp">
        <pc:chgData name="Surendra Rai" userId="S::surendra.rai@idexcel.com::27d3a7fe-8b1b-40f1-900c-fbbd1c70bd05" providerId="AD" clId="Web-{AE17FE52-6649-2A95-4332-A5533ED6E608}" dt="2021-11-25T10:43:01.689" v="705" actId="20577"/>
        <pc:sldMkLst>
          <pc:docMk/>
          <pc:sldMk cId="233633564" sldId="266"/>
        </pc:sldMkLst>
        <pc:spChg chg="mod">
          <ac:chgData name="Surendra Rai" userId="S::surendra.rai@idexcel.com::27d3a7fe-8b1b-40f1-900c-fbbd1c70bd05" providerId="AD" clId="Web-{AE17FE52-6649-2A95-4332-A5533ED6E608}" dt="2021-11-25T10:43:01.689" v="705" actId="20577"/>
          <ac:spMkLst>
            <pc:docMk/>
            <pc:sldMk cId="233633564" sldId="266"/>
            <ac:spMk id="14" creationId="{FC2BEEAC-D290-4455-9FAB-EC14CE4DDB6D}"/>
          </ac:spMkLst>
        </pc:spChg>
      </pc:sldChg>
      <pc:sldChg chg="modSp">
        <pc:chgData name="Surendra Rai" userId="S::surendra.rai@idexcel.com::27d3a7fe-8b1b-40f1-900c-fbbd1c70bd05" providerId="AD" clId="Web-{AE17FE52-6649-2A95-4332-A5533ED6E608}" dt="2021-11-25T08:56:38.134" v="44" actId="14100"/>
        <pc:sldMkLst>
          <pc:docMk/>
          <pc:sldMk cId="590518008" sldId="267"/>
        </pc:sldMkLst>
        <pc:spChg chg="mod">
          <ac:chgData name="Surendra Rai" userId="S::surendra.rai@idexcel.com::27d3a7fe-8b1b-40f1-900c-fbbd1c70bd05" providerId="AD" clId="Web-{AE17FE52-6649-2A95-4332-A5533ED6E608}" dt="2021-11-25T08:55:57.055" v="39" actId="1076"/>
          <ac:spMkLst>
            <pc:docMk/>
            <pc:sldMk cId="590518008" sldId="267"/>
            <ac:spMk id="2" creationId="{B4C31018-551B-4B64-8FAD-C1BB1B8E0697}"/>
          </ac:spMkLst>
        </pc:spChg>
        <pc:spChg chg="mod">
          <ac:chgData name="Surendra Rai" userId="S::surendra.rai@idexcel.com::27d3a7fe-8b1b-40f1-900c-fbbd1c70bd05" providerId="AD" clId="Web-{AE17FE52-6649-2A95-4332-A5533ED6E608}" dt="2021-11-25T08:55:51.165" v="38" actId="1076"/>
          <ac:spMkLst>
            <pc:docMk/>
            <pc:sldMk cId="590518008" sldId="267"/>
            <ac:spMk id="3" creationId="{0402696F-C8EE-49AF-B062-269E4EA06908}"/>
          </ac:spMkLst>
        </pc:spChg>
        <pc:spChg chg="mod">
          <ac:chgData name="Surendra Rai" userId="S::surendra.rai@idexcel.com::27d3a7fe-8b1b-40f1-900c-fbbd1c70bd05" providerId="AD" clId="Web-{AE17FE52-6649-2A95-4332-A5533ED6E608}" dt="2021-11-25T08:56:30.337" v="42" actId="1076"/>
          <ac:spMkLst>
            <pc:docMk/>
            <pc:sldMk cId="590518008" sldId="267"/>
            <ac:spMk id="5" creationId="{34341CD6-159B-4C0B-8528-0440FC8CE2AF}"/>
          </ac:spMkLst>
        </pc:spChg>
        <pc:spChg chg="mod">
          <ac:chgData name="Surendra Rai" userId="S::surendra.rai@idexcel.com::27d3a7fe-8b1b-40f1-900c-fbbd1c70bd05" providerId="AD" clId="Web-{AE17FE52-6649-2A95-4332-A5533ED6E608}" dt="2021-11-25T08:55:48.540" v="37" actId="1076"/>
          <ac:spMkLst>
            <pc:docMk/>
            <pc:sldMk cId="590518008" sldId="267"/>
            <ac:spMk id="6" creationId="{0625E323-F1CA-42C9-B215-9DA2E61DA175}"/>
          </ac:spMkLst>
        </pc:spChg>
        <pc:spChg chg="mod">
          <ac:chgData name="Surendra Rai" userId="S::surendra.rai@idexcel.com::27d3a7fe-8b1b-40f1-900c-fbbd1c70bd05" providerId="AD" clId="Web-{AE17FE52-6649-2A95-4332-A5533ED6E608}" dt="2021-11-25T08:56:38.134" v="44" actId="14100"/>
          <ac:spMkLst>
            <pc:docMk/>
            <pc:sldMk cId="590518008" sldId="267"/>
            <ac:spMk id="7" creationId="{13763177-8D0C-4F80-9B12-52D561676951}"/>
          </ac:spMkLst>
        </pc:spChg>
      </pc:sldChg>
      <pc:sldChg chg="modSp">
        <pc:chgData name="Surendra Rai" userId="S::surendra.rai@idexcel.com::27d3a7fe-8b1b-40f1-900c-fbbd1c70bd05" providerId="AD" clId="Web-{AE17FE52-6649-2A95-4332-A5533ED6E608}" dt="2021-11-25T12:27:14.596" v="1635" actId="20577"/>
        <pc:sldMkLst>
          <pc:docMk/>
          <pc:sldMk cId="3299780282" sldId="268"/>
        </pc:sldMkLst>
        <pc:spChg chg="mod">
          <ac:chgData name="Surendra Rai" userId="S::surendra.rai@idexcel.com::27d3a7fe-8b1b-40f1-900c-fbbd1c70bd05" providerId="AD" clId="Web-{AE17FE52-6649-2A95-4332-A5533ED6E608}" dt="2021-11-25T12:26:07.435" v="1631" actId="20577"/>
          <ac:spMkLst>
            <pc:docMk/>
            <pc:sldMk cId="3299780282" sldId="268"/>
            <ac:spMk id="2" creationId="{851C5DD9-6E76-4795-9604-321DBF1A457D}"/>
          </ac:spMkLst>
        </pc:spChg>
        <pc:spChg chg="mod">
          <ac:chgData name="Surendra Rai" userId="S::surendra.rai@idexcel.com::27d3a7fe-8b1b-40f1-900c-fbbd1c70bd05" providerId="AD" clId="Web-{AE17FE52-6649-2A95-4332-A5533ED6E608}" dt="2021-11-25T12:27:14.596" v="1635" actId="20577"/>
          <ac:spMkLst>
            <pc:docMk/>
            <pc:sldMk cId="3299780282" sldId="268"/>
            <ac:spMk id="6" creationId="{09E48479-E5EB-4D99-A145-EE0169001748}"/>
          </ac:spMkLst>
        </pc:spChg>
      </pc:sldChg>
      <pc:sldChg chg="modSp">
        <pc:chgData name="Surendra Rai" userId="S::surendra.rai@idexcel.com::27d3a7fe-8b1b-40f1-900c-fbbd1c70bd05" providerId="AD" clId="Web-{AE17FE52-6649-2A95-4332-A5533ED6E608}" dt="2021-11-25T12:36:47.244" v="1747" actId="20577"/>
        <pc:sldMkLst>
          <pc:docMk/>
          <pc:sldMk cId="347805628" sldId="269"/>
        </pc:sldMkLst>
        <pc:spChg chg="mod">
          <ac:chgData name="Surendra Rai" userId="S::surendra.rai@idexcel.com::27d3a7fe-8b1b-40f1-900c-fbbd1c70bd05" providerId="AD" clId="Web-{AE17FE52-6649-2A95-4332-A5533ED6E608}" dt="2021-11-25T10:40:43.133" v="684" actId="1076"/>
          <ac:spMkLst>
            <pc:docMk/>
            <pc:sldMk cId="347805628" sldId="269"/>
            <ac:spMk id="2" creationId="{4A0C2795-1077-48E3-B930-11D40F822D35}"/>
          </ac:spMkLst>
        </pc:spChg>
        <pc:spChg chg="mod">
          <ac:chgData name="Surendra Rai" userId="S::surendra.rai@idexcel.com::27d3a7fe-8b1b-40f1-900c-fbbd1c70bd05" providerId="AD" clId="Web-{AE17FE52-6649-2A95-4332-A5533ED6E608}" dt="2021-11-25T10:41:09.806" v="690" actId="14100"/>
          <ac:spMkLst>
            <pc:docMk/>
            <pc:sldMk cId="347805628" sldId="269"/>
            <ac:spMk id="3" creationId="{670B9D27-B290-43FE-B168-90910F6AC01F}"/>
          </ac:spMkLst>
        </pc:spChg>
        <pc:spChg chg="mod">
          <ac:chgData name="Surendra Rai" userId="S::surendra.rai@idexcel.com::27d3a7fe-8b1b-40f1-900c-fbbd1c70bd05" providerId="AD" clId="Web-{AE17FE52-6649-2A95-4332-A5533ED6E608}" dt="2021-11-25T10:42:38.890" v="704" actId="20577"/>
          <ac:spMkLst>
            <pc:docMk/>
            <pc:sldMk cId="347805628" sldId="269"/>
            <ac:spMk id="5" creationId="{6AFC3F00-A08A-4758-A25B-B1A1CC5D0AB4}"/>
          </ac:spMkLst>
        </pc:spChg>
        <pc:spChg chg="mod">
          <ac:chgData name="Surendra Rai" userId="S::surendra.rai@idexcel.com::27d3a7fe-8b1b-40f1-900c-fbbd1c70bd05" providerId="AD" clId="Web-{AE17FE52-6649-2A95-4332-A5533ED6E608}" dt="2021-11-25T10:41:31.651" v="694" actId="1076"/>
          <ac:spMkLst>
            <pc:docMk/>
            <pc:sldMk cId="347805628" sldId="269"/>
            <ac:spMk id="30" creationId="{74E5DE4D-52CD-4AA4-84AE-4C2F81EE7D2B}"/>
          </ac:spMkLst>
        </pc:spChg>
        <pc:spChg chg="mod">
          <ac:chgData name="Surendra Rai" userId="S::surendra.rai@idexcel.com::27d3a7fe-8b1b-40f1-900c-fbbd1c70bd05" providerId="AD" clId="Web-{AE17FE52-6649-2A95-4332-A5533ED6E608}" dt="2021-11-25T12:36:47.244" v="1747" actId="20577"/>
          <ac:spMkLst>
            <pc:docMk/>
            <pc:sldMk cId="347805628" sldId="269"/>
            <ac:spMk id="32" creationId="{F70F1318-B008-48EF-A1E6-71693FC69D63}"/>
          </ac:spMkLst>
        </pc:spChg>
      </pc:sldChg>
      <pc:sldChg chg="addSp delSp modSp">
        <pc:chgData name="Surendra Rai" userId="S::surendra.rai@idexcel.com::27d3a7fe-8b1b-40f1-900c-fbbd1c70bd05" providerId="AD" clId="Web-{AE17FE52-6649-2A95-4332-A5533ED6E608}" dt="2021-11-25T12:28:10.350" v="1640" actId="20577"/>
        <pc:sldMkLst>
          <pc:docMk/>
          <pc:sldMk cId="1421930697" sldId="270"/>
        </pc:sldMkLst>
        <pc:spChg chg="mod">
          <ac:chgData name="Surendra Rai" userId="S::surendra.rai@idexcel.com::27d3a7fe-8b1b-40f1-900c-fbbd1c70bd05" providerId="AD" clId="Web-{AE17FE52-6649-2A95-4332-A5533ED6E608}" dt="2021-11-25T09:59:06.237" v="629" actId="14100"/>
          <ac:spMkLst>
            <pc:docMk/>
            <pc:sldMk cId="1421930697" sldId="270"/>
            <ac:spMk id="2" creationId="{8FB12052-0F10-4CB8-B5A4-4CB9E4AB64E6}"/>
          </ac:spMkLst>
        </pc:spChg>
        <pc:spChg chg="mod">
          <ac:chgData name="Surendra Rai" userId="S::surendra.rai@idexcel.com::27d3a7fe-8b1b-40f1-900c-fbbd1c70bd05" providerId="AD" clId="Web-{AE17FE52-6649-2A95-4332-A5533ED6E608}" dt="2021-11-25T12:28:10.350" v="1640" actId="20577"/>
          <ac:spMkLst>
            <pc:docMk/>
            <pc:sldMk cId="1421930697" sldId="270"/>
            <ac:spMk id="3" creationId="{C948B776-3DFE-4243-8D86-3A2C62C619CE}"/>
          </ac:spMkLst>
        </pc:spChg>
        <pc:spChg chg="add mod">
          <ac:chgData name="Surendra Rai" userId="S::surendra.rai@idexcel.com::27d3a7fe-8b1b-40f1-900c-fbbd1c70bd05" providerId="AD" clId="Web-{AE17FE52-6649-2A95-4332-A5533ED6E608}" dt="2021-11-25T09:58:41.923" v="600"/>
          <ac:spMkLst>
            <pc:docMk/>
            <pc:sldMk cId="1421930697" sldId="270"/>
            <ac:spMk id="4" creationId="{84E9B25E-DC27-4630-BB68-E7A70297033C}"/>
          </ac:spMkLst>
        </pc:spChg>
        <pc:spChg chg="add mod">
          <ac:chgData name="Surendra Rai" userId="S::surendra.rai@idexcel.com::27d3a7fe-8b1b-40f1-900c-fbbd1c70bd05" providerId="AD" clId="Web-{AE17FE52-6649-2A95-4332-A5533ED6E608}" dt="2021-11-25T09:58:41.938" v="601"/>
          <ac:spMkLst>
            <pc:docMk/>
            <pc:sldMk cId="1421930697" sldId="270"/>
            <ac:spMk id="5" creationId="{87327B8C-66B9-4D57-9309-2787AD806892}"/>
          </ac:spMkLst>
        </pc:spChg>
        <pc:spChg chg="add mod">
          <ac:chgData name="Surendra Rai" userId="S::surendra.rai@idexcel.com::27d3a7fe-8b1b-40f1-900c-fbbd1c70bd05" providerId="AD" clId="Web-{AE17FE52-6649-2A95-4332-A5533ED6E608}" dt="2021-11-25T09:58:41.954" v="602"/>
          <ac:spMkLst>
            <pc:docMk/>
            <pc:sldMk cId="1421930697" sldId="270"/>
            <ac:spMk id="6" creationId="{5A98E579-CE15-4B66-96E0-2D71CC04EFCA}"/>
          </ac:spMkLst>
        </pc:spChg>
        <pc:spChg chg="add del mod">
          <ac:chgData name="Surendra Rai" userId="S::surendra.rai@idexcel.com::27d3a7fe-8b1b-40f1-900c-fbbd1c70bd05" providerId="AD" clId="Web-{AE17FE52-6649-2A95-4332-A5533ED6E608}" dt="2021-11-25T09:36:28.016" v="259"/>
          <ac:spMkLst>
            <pc:docMk/>
            <pc:sldMk cId="1421930697" sldId="270"/>
            <ac:spMk id="7" creationId="{1DFD0637-F128-46C6-83DE-AA3B792F2C1C}"/>
          </ac:spMkLst>
        </pc:spChg>
        <pc:spChg chg="add del mod">
          <ac:chgData name="Surendra Rai" userId="S::surendra.rai@idexcel.com::27d3a7fe-8b1b-40f1-900c-fbbd1c70bd05" providerId="AD" clId="Web-{AE17FE52-6649-2A95-4332-A5533ED6E608}" dt="2021-11-25T12:21:44.387" v="1525"/>
          <ac:spMkLst>
            <pc:docMk/>
            <pc:sldMk cId="1421930697" sldId="270"/>
            <ac:spMk id="7" creationId="{4C8612D2-BA90-45EF-A000-9094B96454F4}"/>
          </ac:spMkLst>
        </pc:spChg>
        <pc:spChg chg="add mod">
          <ac:chgData name="Surendra Rai" userId="S::surendra.rai@idexcel.com::27d3a7fe-8b1b-40f1-900c-fbbd1c70bd05" providerId="AD" clId="Web-{AE17FE52-6649-2A95-4332-A5533ED6E608}" dt="2021-11-25T09:58:41.970" v="603"/>
          <ac:spMkLst>
            <pc:docMk/>
            <pc:sldMk cId="1421930697" sldId="270"/>
            <ac:spMk id="11" creationId="{14147BEA-2A82-49D9-AC5E-25BDF00D71BD}"/>
          </ac:spMkLst>
        </pc:spChg>
        <pc:spChg chg="add mod">
          <ac:chgData name="Surendra Rai" userId="S::surendra.rai@idexcel.com::27d3a7fe-8b1b-40f1-900c-fbbd1c70bd05" providerId="AD" clId="Web-{AE17FE52-6649-2A95-4332-A5533ED6E608}" dt="2021-11-25T09:58:41.985" v="604"/>
          <ac:spMkLst>
            <pc:docMk/>
            <pc:sldMk cId="1421930697" sldId="270"/>
            <ac:spMk id="14" creationId="{5D5B7B39-44C5-4B51-AD2F-A08A7DCA63D9}"/>
          </ac:spMkLst>
        </pc:spChg>
        <pc:spChg chg="add mod">
          <ac:chgData name="Surendra Rai" userId="S::surendra.rai@idexcel.com::27d3a7fe-8b1b-40f1-900c-fbbd1c70bd05" providerId="AD" clId="Web-{AE17FE52-6649-2A95-4332-A5533ED6E608}" dt="2021-11-25T09:58:42.001" v="605"/>
          <ac:spMkLst>
            <pc:docMk/>
            <pc:sldMk cId="1421930697" sldId="270"/>
            <ac:spMk id="15" creationId="{4355951C-A298-4631-A7DB-87AB336A3FB0}"/>
          </ac:spMkLst>
        </pc:spChg>
        <pc:spChg chg="add mod">
          <ac:chgData name="Surendra Rai" userId="S::surendra.rai@idexcel.com::27d3a7fe-8b1b-40f1-900c-fbbd1c70bd05" providerId="AD" clId="Web-{AE17FE52-6649-2A95-4332-A5533ED6E608}" dt="2021-11-25T09:58:42.016" v="606"/>
          <ac:spMkLst>
            <pc:docMk/>
            <pc:sldMk cId="1421930697" sldId="270"/>
            <ac:spMk id="16" creationId="{3D823D24-4F4F-49BD-BB6C-6828811999A6}"/>
          </ac:spMkLst>
        </pc:spChg>
        <pc:spChg chg="add mod">
          <ac:chgData name="Surendra Rai" userId="S::surendra.rai@idexcel.com::27d3a7fe-8b1b-40f1-900c-fbbd1c70bd05" providerId="AD" clId="Web-{AE17FE52-6649-2A95-4332-A5533ED6E608}" dt="2021-11-25T09:58:42.032" v="607"/>
          <ac:spMkLst>
            <pc:docMk/>
            <pc:sldMk cId="1421930697" sldId="270"/>
            <ac:spMk id="28" creationId="{4C787FB6-6705-4476-9EF7-60DCE0FCB7DE}"/>
          </ac:spMkLst>
        </pc:spChg>
        <pc:spChg chg="add mod">
          <ac:chgData name="Surendra Rai" userId="S::surendra.rai@idexcel.com::27d3a7fe-8b1b-40f1-900c-fbbd1c70bd05" providerId="AD" clId="Web-{AE17FE52-6649-2A95-4332-A5533ED6E608}" dt="2021-11-25T10:42:04.279" v="698" actId="1076"/>
          <ac:spMkLst>
            <pc:docMk/>
            <pc:sldMk cId="1421930697" sldId="270"/>
            <ac:spMk id="31" creationId="{1796DB7B-68D9-48BF-B9D6-BF78FAF713FF}"/>
          </ac:spMkLst>
        </pc:spChg>
        <pc:spChg chg="add mod">
          <ac:chgData name="Surendra Rai" userId="S::surendra.rai@idexcel.com::27d3a7fe-8b1b-40f1-900c-fbbd1c70bd05" providerId="AD" clId="Web-{AE17FE52-6649-2A95-4332-A5533ED6E608}" dt="2021-11-25T11:05:51.783" v="871" actId="14100"/>
          <ac:spMkLst>
            <pc:docMk/>
            <pc:sldMk cId="1421930697" sldId="270"/>
            <ac:spMk id="32" creationId="{E12B7C18-6577-4802-9CD4-E4AC7E7D5F30}"/>
          </ac:spMkLst>
        </pc:spChg>
        <pc:spChg chg="add mod">
          <ac:chgData name="Surendra Rai" userId="S::surendra.rai@idexcel.com::27d3a7fe-8b1b-40f1-900c-fbbd1c70bd05" providerId="AD" clId="Web-{AE17FE52-6649-2A95-4332-A5533ED6E608}" dt="2021-11-25T09:58:42.063" v="609"/>
          <ac:spMkLst>
            <pc:docMk/>
            <pc:sldMk cId="1421930697" sldId="270"/>
            <ac:spMk id="33" creationId="{B45103DE-6CD1-44C5-AE72-71F8E2173A8D}"/>
          </ac:spMkLst>
        </pc:spChg>
        <pc:spChg chg="add mod">
          <ac:chgData name="Surendra Rai" userId="S::surendra.rai@idexcel.com::27d3a7fe-8b1b-40f1-900c-fbbd1c70bd05" providerId="AD" clId="Web-{AE17FE52-6649-2A95-4332-A5533ED6E608}" dt="2021-11-25T09:58:42.095" v="610"/>
          <ac:spMkLst>
            <pc:docMk/>
            <pc:sldMk cId="1421930697" sldId="270"/>
            <ac:spMk id="34" creationId="{11C87473-0576-45C2-8202-7A6CF5407C85}"/>
          </ac:spMkLst>
        </pc:spChg>
        <pc:spChg chg="add mod">
          <ac:chgData name="Surendra Rai" userId="S::surendra.rai@idexcel.com::27d3a7fe-8b1b-40f1-900c-fbbd1c70bd05" providerId="AD" clId="Web-{AE17FE52-6649-2A95-4332-A5533ED6E608}" dt="2021-11-25T09:58:42.110" v="611"/>
          <ac:spMkLst>
            <pc:docMk/>
            <pc:sldMk cId="1421930697" sldId="270"/>
            <ac:spMk id="35" creationId="{9E954653-A0B1-4D28-8BB0-81E9C5290349}"/>
          </ac:spMkLst>
        </pc:spChg>
        <pc:spChg chg="add mod">
          <ac:chgData name="Surendra Rai" userId="S::surendra.rai@idexcel.com::27d3a7fe-8b1b-40f1-900c-fbbd1c70bd05" providerId="AD" clId="Web-{AE17FE52-6649-2A95-4332-A5533ED6E608}" dt="2021-11-25T09:58:42.126" v="612"/>
          <ac:spMkLst>
            <pc:docMk/>
            <pc:sldMk cId="1421930697" sldId="270"/>
            <ac:spMk id="36" creationId="{72E022F5-074F-4EAF-A59E-188E05B56B12}"/>
          </ac:spMkLst>
        </pc:spChg>
        <pc:spChg chg="add mod">
          <ac:chgData name="Surendra Rai" userId="S::surendra.rai@idexcel.com::27d3a7fe-8b1b-40f1-900c-fbbd1c70bd05" providerId="AD" clId="Web-{AE17FE52-6649-2A95-4332-A5533ED6E608}" dt="2021-11-25T09:58:42.141" v="613"/>
          <ac:spMkLst>
            <pc:docMk/>
            <pc:sldMk cId="1421930697" sldId="270"/>
            <ac:spMk id="37" creationId="{36E419B6-F074-4158-983B-569D960E3334}"/>
          </ac:spMkLst>
        </pc:spChg>
        <pc:spChg chg="add mod">
          <ac:chgData name="Surendra Rai" userId="S::surendra.rai@idexcel.com::27d3a7fe-8b1b-40f1-900c-fbbd1c70bd05" providerId="AD" clId="Web-{AE17FE52-6649-2A95-4332-A5533ED6E608}" dt="2021-11-25T09:58:42.157" v="614"/>
          <ac:spMkLst>
            <pc:docMk/>
            <pc:sldMk cId="1421930697" sldId="270"/>
            <ac:spMk id="38" creationId="{B1099495-1299-4C7B-8D61-04580CCE1DA2}"/>
          </ac:spMkLst>
        </pc:spChg>
        <pc:spChg chg="add mod">
          <ac:chgData name="Surendra Rai" userId="S::surendra.rai@idexcel.com::27d3a7fe-8b1b-40f1-900c-fbbd1c70bd05" providerId="AD" clId="Web-{AE17FE52-6649-2A95-4332-A5533ED6E608}" dt="2021-11-25T09:58:42.173" v="615"/>
          <ac:spMkLst>
            <pc:docMk/>
            <pc:sldMk cId="1421930697" sldId="270"/>
            <ac:spMk id="39" creationId="{DBF4BD67-C1A6-4E29-AF05-138D2C7FCCE4}"/>
          </ac:spMkLst>
        </pc:spChg>
        <pc:spChg chg="add mod">
          <ac:chgData name="Surendra Rai" userId="S::surendra.rai@idexcel.com::27d3a7fe-8b1b-40f1-900c-fbbd1c70bd05" providerId="AD" clId="Web-{AE17FE52-6649-2A95-4332-A5533ED6E608}" dt="2021-11-25T09:58:42.188" v="616"/>
          <ac:spMkLst>
            <pc:docMk/>
            <pc:sldMk cId="1421930697" sldId="270"/>
            <ac:spMk id="40" creationId="{97015B89-9F07-42F7-B535-B64A941F5C20}"/>
          </ac:spMkLst>
        </pc:spChg>
        <pc:spChg chg="add mod">
          <ac:chgData name="Surendra Rai" userId="S::surendra.rai@idexcel.com::27d3a7fe-8b1b-40f1-900c-fbbd1c70bd05" providerId="AD" clId="Web-{AE17FE52-6649-2A95-4332-A5533ED6E608}" dt="2021-11-25T09:58:42.204" v="617"/>
          <ac:spMkLst>
            <pc:docMk/>
            <pc:sldMk cId="1421930697" sldId="270"/>
            <ac:spMk id="41" creationId="{39A04AF4-E3C2-4F61-9F2B-22FFA8F0CB72}"/>
          </ac:spMkLst>
        </pc:spChg>
        <pc:spChg chg="add mod">
          <ac:chgData name="Surendra Rai" userId="S::surendra.rai@idexcel.com::27d3a7fe-8b1b-40f1-900c-fbbd1c70bd05" providerId="AD" clId="Web-{AE17FE52-6649-2A95-4332-A5533ED6E608}" dt="2021-11-25T09:58:42.220" v="618"/>
          <ac:spMkLst>
            <pc:docMk/>
            <pc:sldMk cId="1421930697" sldId="270"/>
            <ac:spMk id="42" creationId="{930D2622-93E8-47AF-94F6-E6BA8309B067}"/>
          </ac:spMkLst>
        </pc:spChg>
        <pc:spChg chg="add mod">
          <ac:chgData name="Surendra Rai" userId="S::surendra.rai@idexcel.com::27d3a7fe-8b1b-40f1-900c-fbbd1c70bd05" providerId="AD" clId="Web-{AE17FE52-6649-2A95-4332-A5533ED6E608}" dt="2021-11-25T09:58:42.235" v="619"/>
          <ac:spMkLst>
            <pc:docMk/>
            <pc:sldMk cId="1421930697" sldId="270"/>
            <ac:spMk id="43" creationId="{04C6A6FF-3D40-4524-9EE9-C3D85C14BEF9}"/>
          </ac:spMkLst>
        </pc:spChg>
        <pc:spChg chg="add mod">
          <ac:chgData name="Surendra Rai" userId="S::surendra.rai@idexcel.com::27d3a7fe-8b1b-40f1-900c-fbbd1c70bd05" providerId="AD" clId="Web-{AE17FE52-6649-2A95-4332-A5533ED6E608}" dt="2021-11-25T09:58:42.251" v="620"/>
          <ac:spMkLst>
            <pc:docMk/>
            <pc:sldMk cId="1421930697" sldId="270"/>
            <ac:spMk id="44" creationId="{42CA3BCC-CB84-4122-9021-B32882610D74}"/>
          </ac:spMkLst>
        </pc:spChg>
        <pc:spChg chg="add mod">
          <ac:chgData name="Surendra Rai" userId="S::surendra.rai@idexcel.com::27d3a7fe-8b1b-40f1-900c-fbbd1c70bd05" providerId="AD" clId="Web-{AE17FE52-6649-2A95-4332-A5533ED6E608}" dt="2021-11-25T09:58:42.266" v="621"/>
          <ac:spMkLst>
            <pc:docMk/>
            <pc:sldMk cId="1421930697" sldId="270"/>
            <ac:spMk id="45" creationId="{388B8B74-6BB6-433C-9A2E-3B817F434040}"/>
          </ac:spMkLst>
        </pc:spChg>
        <pc:spChg chg="add mod">
          <ac:chgData name="Surendra Rai" userId="S::surendra.rai@idexcel.com::27d3a7fe-8b1b-40f1-900c-fbbd1c70bd05" providerId="AD" clId="Web-{AE17FE52-6649-2A95-4332-A5533ED6E608}" dt="2021-11-25T09:58:42.282" v="622"/>
          <ac:spMkLst>
            <pc:docMk/>
            <pc:sldMk cId="1421930697" sldId="270"/>
            <ac:spMk id="46" creationId="{D52F5D5E-B548-48DF-991D-0DE753FC75E4}"/>
          </ac:spMkLst>
        </pc:spChg>
        <pc:spChg chg="add mod">
          <ac:chgData name="Surendra Rai" userId="S::surendra.rai@idexcel.com::27d3a7fe-8b1b-40f1-900c-fbbd1c70bd05" providerId="AD" clId="Web-{AE17FE52-6649-2A95-4332-A5533ED6E608}" dt="2021-11-25T09:58:42.298" v="623"/>
          <ac:spMkLst>
            <pc:docMk/>
            <pc:sldMk cId="1421930697" sldId="270"/>
            <ac:spMk id="47" creationId="{834B7BE6-4F2E-416A-BDD8-10803C7EB15A}"/>
          </ac:spMkLst>
        </pc:spChg>
        <pc:grpChg chg="add mod">
          <ac:chgData name="Surendra Rai" userId="S::surendra.rai@idexcel.com::27d3a7fe-8b1b-40f1-900c-fbbd1c70bd05" providerId="AD" clId="Web-{AE17FE52-6649-2A95-4332-A5533ED6E608}" dt="2021-11-25T10:42:07.232" v="699" actId="1076"/>
          <ac:grpSpMkLst>
            <pc:docMk/>
            <pc:sldMk cId="1421930697" sldId="270"/>
            <ac:grpSpMk id="49" creationId="{5EEE0C28-9F4F-4258-B43E-75E51BD6F6D1}"/>
          </ac:grpSpMkLst>
        </pc:grpChg>
        <pc:cxnChg chg="add mod">
          <ac:chgData name="Surendra Rai" userId="S::surendra.rai@idexcel.com::27d3a7fe-8b1b-40f1-900c-fbbd1c70bd05" providerId="AD" clId="Web-{AE17FE52-6649-2A95-4332-A5533ED6E608}" dt="2021-11-25T09:45:10.881" v="353" actId="1076"/>
          <ac:cxnSpMkLst>
            <pc:docMk/>
            <pc:sldMk cId="1421930697" sldId="270"/>
            <ac:cxnSpMk id="8" creationId="{788190D9-392C-4900-816E-31D5FD818A7D}"/>
          </ac:cxnSpMkLst>
        </pc:cxnChg>
        <pc:cxnChg chg="add mod">
          <ac:chgData name="Surendra Rai" userId="S::surendra.rai@idexcel.com::27d3a7fe-8b1b-40f1-900c-fbbd1c70bd05" providerId="AD" clId="Web-{AE17FE52-6649-2A95-4332-A5533ED6E608}" dt="2021-11-25T09:45:10.881" v="354" actId="1076"/>
          <ac:cxnSpMkLst>
            <pc:docMk/>
            <pc:sldMk cId="1421930697" sldId="270"/>
            <ac:cxnSpMk id="9" creationId="{E66D463E-A667-4D88-AFD4-8829AA48D166}"/>
          </ac:cxnSpMkLst>
        </pc:cxnChg>
        <pc:cxnChg chg="add mod">
          <ac:chgData name="Surendra Rai" userId="S::surendra.rai@idexcel.com::27d3a7fe-8b1b-40f1-900c-fbbd1c70bd05" providerId="AD" clId="Web-{AE17FE52-6649-2A95-4332-A5533ED6E608}" dt="2021-11-25T09:45:10.881" v="355" actId="1076"/>
          <ac:cxnSpMkLst>
            <pc:docMk/>
            <pc:sldMk cId="1421930697" sldId="270"/>
            <ac:cxnSpMk id="10" creationId="{405031E8-8A0E-4BB9-8349-7B17ADAAEC10}"/>
          </ac:cxnSpMkLst>
        </pc:cxnChg>
        <pc:cxnChg chg="add del mod">
          <ac:chgData name="Surendra Rai" userId="S::surendra.rai@idexcel.com::27d3a7fe-8b1b-40f1-900c-fbbd1c70bd05" providerId="AD" clId="Web-{AE17FE52-6649-2A95-4332-A5533ED6E608}" dt="2021-11-25T09:39:24.169" v="289"/>
          <ac:cxnSpMkLst>
            <pc:docMk/>
            <pc:sldMk cId="1421930697" sldId="270"/>
            <ac:cxnSpMk id="12" creationId="{ABF41403-D205-4ABD-B506-ED8D9B86B287}"/>
          </ac:cxnSpMkLst>
        </pc:cxnChg>
        <pc:cxnChg chg="add del mod">
          <ac:chgData name="Surendra Rai" userId="S::surendra.rai@idexcel.com::27d3a7fe-8b1b-40f1-900c-fbbd1c70bd05" providerId="AD" clId="Web-{AE17FE52-6649-2A95-4332-A5533ED6E608}" dt="2021-11-25T09:39:30.044" v="291"/>
          <ac:cxnSpMkLst>
            <pc:docMk/>
            <pc:sldMk cId="1421930697" sldId="270"/>
            <ac:cxnSpMk id="13" creationId="{FADFD031-B5B3-4865-A224-E6BA4E6E6FE2}"/>
          </ac:cxnSpMkLst>
        </pc:cxnChg>
        <pc:cxnChg chg="add mod">
          <ac:chgData name="Surendra Rai" userId="S::surendra.rai@idexcel.com::27d3a7fe-8b1b-40f1-900c-fbbd1c70bd05" providerId="AD" clId="Web-{AE17FE52-6649-2A95-4332-A5533ED6E608}" dt="2021-11-25T09:45:10.912" v="360" actId="1076"/>
          <ac:cxnSpMkLst>
            <pc:docMk/>
            <pc:sldMk cId="1421930697" sldId="270"/>
            <ac:cxnSpMk id="17" creationId="{3D943491-7957-493E-9A19-5010DCA36200}"/>
          </ac:cxnSpMkLst>
        </pc:cxnChg>
        <pc:cxnChg chg="add mod">
          <ac:chgData name="Surendra Rai" userId="S::surendra.rai@idexcel.com::27d3a7fe-8b1b-40f1-900c-fbbd1c70bd05" providerId="AD" clId="Web-{AE17FE52-6649-2A95-4332-A5533ED6E608}" dt="2021-11-25T09:45:10.928" v="361" actId="1076"/>
          <ac:cxnSpMkLst>
            <pc:docMk/>
            <pc:sldMk cId="1421930697" sldId="270"/>
            <ac:cxnSpMk id="18" creationId="{9ED1F14D-09D1-43F8-A242-66192A6693D4}"/>
          </ac:cxnSpMkLst>
        </pc:cxnChg>
        <pc:cxnChg chg="add mod">
          <ac:chgData name="Surendra Rai" userId="S::surendra.rai@idexcel.com::27d3a7fe-8b1b-40f1-900c-fbbd1c70bd05" providerId="AD" clId="Web-{AE17FE52-6649-2A95-4332-A5533ED6E608}" dt="2021-11-25T09:45:10.928" v="362" actId="1076"/>
          <ac:cxnSpMkLst>
            <pc:docMk/>
            <pc:sldMk cId="1421930697" sldId="270"/>
            <ac:cxnSpMk id="19" creationId="{C2FBB04D-F327-4658-80EF-36DE31BBAE66}"/>
          </ac:cxnSpMkLst>
        </pc:cxnChg>
        <pc:cxnChg chg="add mod">
          <ac:chgData name="Surendra Rai" userId="S::surendra.rai@idexcel.com::27d3a7fe-8b1b-40f1-900c-fbbd1c70bd05" providerId="AD" clId="Web-{AE17FE52-6649-2A95-4332-A5533ED6E608}" dt="2021-11-25T09:45:19.850" v="372" actId="14100"/>
          <ac:cxnSpMkLst>
            <pc:docMk/>
            <pc:sldMk cId="1421930697" sldId="270"/>
            <ac:cxnSpMk id="20" creationId="{337C639B-F117-4463-B8C5-8AB3651E9383}"/>
          </ac:cxnSpMkLst>
        </pc:cxnChg>
        <pc:cxnChg chg="add mod">
          <ac:chgData name="Surendra Rai" userId="S::surendra.rai@idexcel.com::27d3a7fe-8b1b-40f1-900c-fbbd1c70bd05" providerId="AD" clId="Web-{AE17FE52-6649-2A95-4332-A5533ED6E608}" dt="2021-11-25T09:45:10.944" v="364" actId="1076"/>
          <ac:cxnSpMkLst>
            <pc:docMk/>
            <pc:sldMk cId="1421930697" sldId="270"/>
            <ac:cxnSpMk id="21" creationId="{930AA95A-4650-42EA-B143-2426D63FADDF}"/>
          </ac:cxnSpMkLst>
        </pc:cxnChg>
        <pc:cxnChg chg="add mod">
          <ac:chgData name="Surendra Rai" userId="S::surendra.rai@idexcel.com::27d3a7fe-8b1b-40f1-900c-fbbd1c70bd05" providerId="AD" clId="Web-{AE17FE52-6649-2A95-4332-A5533ED6E608}" dt="2021-11-25T09:45:10.944" v="365" actId="1076"/>
          <ac:cxnSpMkLst>
            <pc:docMk/>
            <pc:sldMk cId="1421930697" sldId="270"/>
            <ac:cxnSpMk id="22" creationId="{ADF0C87E-C9CF-4E71-A003-057190269C86}"/>
          </ac:cxnSpMkLst>
        </pc:cxnChg>
        <pc:cxnChg chg="add mod">
          <ac:chgData name="Surendra Rai" userId="S::surendra.rai@idexcel.com::27d3a7fe-8b1b-40f1-900c-fbbd1c70bd05" providerId="AD" clId="Web-{AE17FE52-6649-2A95-4332-A5533ED6E608}" dt="2021-11-25T09:45:10.944" v="366" actId="1076"/>
          <ac:cxnSpMkLst>
            <pc:docMk/>
            <pc:sldMk cId="1421930697" sldId="270"/>
            <ac:cxnSpMk id="23" creationId="{31479625-1777-4FEF-9D0A-A970CA7A632A}"/>
          </ac:cxnSpMkLst>
        </pc:cxnChg>
        <pc:cxnChg chg="add mod">
          <ac:chgData name="Surendra Rai" userId="S::surendra.rai@idexcel.com::27d3a7fe-8b1b-40f1-900c-fbbd1c70bd05" providerId="AD" clId="Web-{AE17FE52-6649-2A95-4332-A5533ED6E608}" dt="2021-11-25T09:45:10.959" v="367" actId="1076"/>
          <ac:cxnSpMkLst>
            <pc:docMk/>
            <pc:sldMk cId="1421930697" sldId="270"/>
            <ac:cxnSpMk id="24" creationId="{B60387DF-7AE4-4F8C-A0FE-4EA5CE23A344}"/>
          </ac:cxnSpMkLst>
        </pc:cxnChg>
        <pc:cxnChg chg="add mod">
          <ac:chgData name="Surendra Rai" userId="S::surendra.rai@idexcel.com::27d3a7fe-8b1b-40f1-900c-fbbd1c70bd05" providerId="AD" clId="Web-{AE17FE52-6649-2A95-4332-A5533ED6E608}" dt="2021-11-25T09:45:10.959" v="368" actId="1076"/>
          <ac:cxnSpMkLst>
            <pc:docMk/>
            <pc:sldMk cId="1421930697" sldId="270"/>
            <ac:cxnSpMk id="25" creationId="{F349C6D1-9415-4658-8E88-1B0FA57ABC77}"/>
          </ac:cxnSpMkLst>
        </pc:cxnChg>
        <pc:cxnChg chg="add mod">
          <ac:chgData name="Surendra Rai" userId="S::surendra.rai@idexcel.com::27d3a7fe-8b1b-40f1-900c-fbbd1c70bd05" providerId="AD" clId="Web-{AE17FE52-6649-2A95-4332-A5533ED6E608}" dt="2021-11-25T09:45:10.959" v="369" actId="1076"/>
          <ac:cxnSpMkLst>
            <pc:docMk/>
            <pc:sldMk cId="1421930697" sldId="270"/>
            <ac:cxnSpMk id="26" creationId="{028A95F9-81C0-4C03-870A-ECA080D490CB}"/>
          </ac:cxnSpMkLst>
        </pc:cxnChg>
        <pc:cxnChg chg="add mod">
          <ac:chgData name="Surendra Rai" userId="S::surendra.rai@idexcel.com::27d3a7fe-8b1b-40f1-900c-fbbd1c70bd05" providerId="AD" clId="Web-{AE17FE52-6649-2A95-4332-A5533ED6E608}" dt="2021-11-25T09:46:29.371" v="377" actId="1076"/>
          <ac:cxnSpMkLst>
            <pc:docMk/>
            <pc:sldMk cId="1421930697" sldId="270"/>
            <ac:cxnSpMk id="27" creationId="{8EF56899-E288-4CBB-9B7B-8A87E512E8F1}"/>
          </ac:cxnSpMkLst>
        </pc:cxnChg>
        <pc:cxnChg chg="add del mod">
          <ac:chgData name="Surendra Rai" userId="S::surendra.rai@idexcel.com::27d3a7fe-8b1b-40f1-900c-fbbd1c70bd05" providerId="AD" clId="Web-{AE17FE52-6649-2A95-4332-A5533ED6E608}" dt="2021-11-25T09:46:23.605" v="376"/>
          <ac:cxnSpMkLst>
            <pc:docMk/>
            <pc:sldMk cId="1421930697" sldId="270"/>
            <ac:cxnSpMk id="29" creationId="{5FB9024A-C07C-459D-B8BC-8150F8A1AEED}"/>
          </ac:cxnSpMkLst>
        </pc:cxnChg>
        <pc:cxnChg chg="add mod">
          <ac:chgData name="Surendra Rai" userId="S::surendra.rai@idexcel.com::27d3a7fe-8b1b-40f1-900c-fbbd1c70bd05" providerId="AD" clId="Web-{AE17FE52-6649-2A95-4332-A5533ED6E608}" dt="2021-11-25T09:58:22.734" v="599" actId="14100"/>
          <ac:cxnSpMkLst>
            <pc:docMk/>
            <pc:sldMk cId="1421930697" sldId="270"/>
            <ac:cxnSpMk id="48" creationId="{84AD9358-E273-4751-BB1A-F069F69569D4}"/>
          </ac:cxnSpMkLst>
        </pc:cxnChg>
      </pc:sldChg>
      <pc:sldChg chg="addSp delSp modSp new">
        <pc:chgData name="Surendra Rai" userId="S::surendra.rai@idexcel.com::27d3a7fe-8b1b-40f1-900c-fbbd1c70bd05" providerId="AD" clId="Web-{AE17FE52-6649-2A95-4332-A5533ED6E608}" dt="2021-11-25T12:33:51.045" v="1730" actId="20577"/>
        <pc:sldMkLst>
          <pc:docMk/>
          <pc:sldMk cId="2996278615" sldId="271"/>
        </pc:sldMkLst>
        <pc:spChg chg="mod">
          <ac:chgData name="Surendra Rai" userId="S::surendra.rai@idexcel.com::27d3a7fe-8b1b-40f1-900c-fbbd1c70bd05" providerId="AD" clId="Web-{AE17FE52-6649-2A95-4332-A5533ED6E608}" dt="2021-11-25T12:33:51.045" v="1730" actId="20577"/>
          <ac:spMkLst>
            <pc:docMk/>
            <pc:sldMk cId="2996278615" sldId="271"/>
            <ac:spMk id="2" creationId="{60C33D40-D247-49D4-8664-1F3B42F303FA}"/>
          </ac:spMkLst>
        </pc:spChg>
        <pc:spChg chg="mod">
          <ac:chgData name="Surendra Rai" userId="S::surendra.rai@idexcel.com::27d3a7fe-8b1b-40f1-900c-fbbd1c70bd05" providerId="AD" clId="Web-{AE17FE52-6649-2A95-4332-A5533ED6E608}" dt="2021-11-25T12:12:29.756" v="1273" actId="20577"/>
          <ac:spMkLst>
            <pc:docMk/>
            <pc:sldMk cId="2996278615" sldId="271"/>
            <ac:spMk id="3" creationId="{8B4ECC03-9AC2-4C6A-869E-8D14AF0270CB}"/>
          </ac:spMkLst>
        </pc:spChg>
        <pc:spChg chg="add mod">
          <ac:chgData name="Surendra Rai" userId="S::surendra.rai@idexcel.com::27d3a7fe-8b1b-40f1-900c-fbbd1c70bd05" providerId="AD" clId="Web-{AE17FE52-6649-2A95-4332-A5533ED6E608}" dt="2021-11-25T12:12:50.070" v="1279" actId="14100"/>
          <ac:spMkLst>
            <pc:docMk/>
            <pc:sldMk cId="2996278615" sldId="271"/>
            <ac:spMk id="5" creationId="{D2EA70DB-79AD-40D6-B7DE-005131EC1505}"/>
          </ac:spMkLst>
        </pc:spChg>
        <pc:spChg chg="add mod">
          <ac:chgData name="Surendra Rai" userId="S::surendra.rai@idexcel.com::27d3a7fe-8b1b-40f1-900c-fbbd1c70bd05" providerId="AD" clId="Web-{AE17FE52-6649-2A95-4332-A5533ED6E608}" dt="2021-11-25T12:13:10.946" v="1284" actId="1076"/>
          <ac:spMkLst>
            <pc:docMk/>
            <pc:sldMk cId="2996278615" sldId="271"/>
            <ac:spMk id="7" creationId="{DDE2BBE5-38A3-4207-9A1E-91131568E050}"/>
          </ac:spMkLst>
        </pc:spChg>
        <pc:spChg chg="mod topLvl">
          <ac:chgData name="Surendra Rai" userId="S::surendra.rai@idexcel.com::27d3a7fe-8b1b-40f1-900c-fbbd1c70bd05" providerId="AD" clId="Web-{AE17FE52-6649-2A95-4332-A5533ED6E608}" dt="2021-11-25T11:21:29.050" v="1019" actId="1076"/>
          <ac:spMkLst>
            <pc:docMk/>
            <pc:sldMk cId="2996278615" sldId="271"/>
            <ac:spMk id="9" creationId="{BFA4ED6B-EB35-4ADC-B68C-983049E40CEF}"/>
          </ac:spMkLst>
        </pc:spChg>
        <pc:spChg chg="del topLvl">
          <ac:chgData name="Surendra Rai" userId="S::surendra.rai@idexcel.com::27d3a7fe-8b1b-40f1-900c-fbbd1c70bd05" providerId="AD" clId="Web-{AE17FE52-6649-2A95-4332-A5533ED6E608}" dt="2021-11-25T11:10:55.632" v="877"/>
          <ac:spMkLst>
            <pc:docMk/>
            <pc:sldMk cId="2996278615" sldId="271"/>
            <ac:spMk id="10" creationId="{2E2CF520-04F7-4D7B-96EC-511E17611222}"/>
          </ac:spMkLst>
        </pc:spChg>
        <pc:spChg chg="mod topLvl">
          <ac:chgData name="Surendra Rai" userId="S::surendra.rai@idexcel.com::27d3a7fe-8b1b-40f1-900c-fbbd1c70bd05" providerId="AD" clId="Web-{AE17FE52-6649-2A95-4332-A5533ED6E608}" dt="2021-11-25T11:21:29.066" v="1020" actId="1076"/>
          <ac:spMkLst>
            <pc:docMk/>
            <pc:sldMk cId="2996278615" sldId="271"/>
            <ac:spMk id="11" creationId="{7F8F9D45-B85C-466A-A680-2E7D3F853645}"/>
          </ac:spMkLst>
        </pc:spChg>
        <pc:spChg chg="mod topLvl">
          <ac:chgData name="Surendra Rai" userId="S::surendra.rai@idexcel.com::27d3a7fe-8b1b-40f1-900c-fbbd1c70bd05" providerId="AD" clId="Web-{AE17FE52-6649-2A95-4332-A5533ED6E608}" dt="2021-11-25T11:21:29.097" v="1022" actId="1076"/>
          <ac:spMkLst>
            <pc:docMk/>
            <pc:sldMk cId="2996278615" sldId="271"/>
            <ac:spMk id="15" creationId="{1B94C149-A574-4488-B6E8-D458623EDC03}"/>
          </ac:spMkLst>
        </pc:spChg>
        <pc:spChg chg="del topLvl">
          <ac:chgData name="Surendra Rai" userId="S::surendra.rai@idexcel.com::27d3a7fe-8b1b-40f1-900c-fbbd1c70bd05" providerId="AD" clId="Web-{AE17FE52-6649-2A95-4332-A5533ED6E608}" dt="2021-11-25T11:14:23.412" v="904"/>
          <ac:spMkLst>
            <pc:docMk/>
            <pc:sldMk cId="2996278615" sldId="271"/>
            <ac:spMk id="16" creationId="{2DAB9CB2-08F7-4B1B-B775-1B285C73582C}"/>
          </ac:spMkLst>
        </pc:spChg>
        <pc:spChg chg="del topLvl">
          <ac:chgData name="Surendra Rai" userId="S::surendra.rai@idexcel.com::27d3a7fe-8b1b-40f1-900c-fbbd1c70bd05" providerId="AD" clId="Web-{AE17FE52-6649-2A95-4332-A5533ED6E608}" dt="2021-11-25T11:16:34.702" v="948"/>
          <ac:spMkLst>
            <pc:docMk/>
            <pc:sldMk cId="2996278615" sldId="271"/>
            <ac:spMk id="17" creationId="{FEF92537-8B59-4B57-8A48-2F58D0EDD6C5}"/>
          </ac:spMkLst>
        </pc:spChg>
        <pc:spChg chg="del topLvl">
          <ac:chgData name="Surendra Rai" userId="S::surendra.rai@idexcel.com::27d3a7fe-8b1b-40f1-900c-fbbd1c70bd05" providerId="AD" clId="Web-{AE17FE52-6649-2A95-4332-A5533ED6E608}" dt="2021-11-25T11:21:12.596" v="1016"/>
          <ac:spMkLst>
            <pc:docMk/>
            <pc:sldMk cId="2996278615" sldId="271"/>
            <ac:spMk id="18" creationId="{7344926D-4BCE-4217-ADD4-E4F9783682D0}"/>
          </ac:spMkLst>
        </pc:spChg>
        <pc:spChg chg="mod topLvl">
          <ac:chgData name="Surendra Rai" userId="S::surendra.rai@idexcel.com::27d3a7fe-8b1b-40f1-900c-fbbd1c70bd05" providerId="AD" clId="Web-{AE17FE52-6649-2A95-4332-A5533ED6E608}" dt="2021-11-25T11:21:29.269" v="1036" actId="1076"/>
          <ac:spMkLst>
            <pc:docMk/>
            <pc:sldMk cId="2996278615" sldId="271"/>
            <ac:spMk id="30" creationId="{AA907710-D693-474A-8C68-432C90C4D986}"/>
          </ac:spMkLst>
        </pc:spChg>
        <pc:spChg chg="del mod topLvl">
          <ac:chgData name="Surendra Rai" userId="S::surendra.rai@idexcel.com::27d3a7fe-8b1b-40f1-900c-fbbd1c70bd05" providerId="AD" clId="Web-{AE17FE52-6649-2A95-4332-A5533ED6E608}" dt="2021-11-25T11:10:54.069" v="876"/>
          <ac:spMkLst>
            <pc:docMk/>
            <pc:sldMk cId="2996278615" sldId="271"/>
            <ac:spMk id="31" creationId="{0BF866CE-D62E-4E39-9C91-35E41592CE05}"/>
          </ac:spMkLst>
        </pc:spChg>
        <pc:spChg chg="mod topLvl">
          <ac:chgData name="Surendra Rai" userId="S::surendra.rai@idexcel.com::27d3a7fe-8b1b-40f1-900c-fbbd1c70bd05" providerId="AD" clId="Web-{AE17FE52-6649-2A95-4332-A5533ED6E608}" dt="2021-11-25T11:24:48.048" v="1081" actId="20577"/>
          <ac:spMkLst>
            <pc:docMk/>
            <pc:sldMk cId="2996278615" sldId="271"/>
            <ac:spMk id="32" creationId="{415D46F3-ECAF-4664-B6B3-5879AB6DEF53}"/>
          </ac:spMkLst>
        </pc:spChg>
        <pc:spChg chg="del mod topLvl">
          <ac:chgData name="Surendra Rai" userId="S::surendra.rai@idexcel.com::27d3a7fe-8b1b-40f1-900c-fbbd1c70bd05" providerId="AD" clId="Web-{AE17FE52-6649-2A95-4332-A5533ED6E608}" dt="2021-11-25T11:16:49.390" v="954"/>
          <ac:spMkLst>
            <pc:docMk/>
            <pc:sldMk cId="2996278615" sldId="271"/>
            <ac:spMk id="33" creationId="{FA03AF74-8FF9-45E7-A452-0CE3C084F0B3}"/>
          </ac:spMkLst>
        </pc:spChg>
        <pc:spChg chg="del mod topLvl">
          <ac:chgData name="Surendra Rai" userId="S::surendra.rai@idexcel.com::27d3a7fe-8b1b-40f1-900c-fbbd1c70bd05" providerId="AD" clId="Web-{AE17FE52-6649-2A95-4332-A5533ED6E608}" dt="2021-11-25T11:22:14.084" v="1049"/>
          <ac:spMkLst>
            <pc:docMk/>
            <pc:sldMk cId="2996278615" sldId="271"/>
            <ac:spMk id="34" creationId="{4277F9D4-4BF1-4413-BA6F-7760C11FC116}"/>
          </ac:spMkLst>
        </pc:spChg>
        <pc:spChg chg="del topLvl">
          <ac:chgData name="Surendra Rai" userId="S::surendra.rai@idexcel.com::27d3a7fe-8b1b-40f1-900c-fbbd1c70bd05" providerId="AD" clId="Web-{AE17FE52-6649-2A95-4332-A5533ED6E608}" dt="2021-11-25T11:11:02.726" v="879"/>
          <ac:spMkLst>
            <pc:docMk/>
            <pc:sldMk cId="2996278615" sldId="271"/>
            <ac:spMk id="35" creationId="{32D853B3-145C-44D0-A2F5-6741300F3F41}"/>
          </ac:spMkLst>
        </pc:spChg>
        <pc:spChg chg="mod topLvl">
          <ac:chgData name="Surendra Rai" userId="S::surendra.rai@idexcel.com::27d3a7fe-8b1b-40f1-900c-fbbd1c70bd05" providerId="AD" clId="Web-{AE17FE52-6649-2A95-4332-A5533ED6E608}" dt="2021-11-25T11:27:01.135" v="1106" actId="20577"/>
          <ac:spMkLst>
            <pc:docMk/>
            <pc:sldMk cId="2996278615" sldId="271"/>
            <ac:spMk id="36" creationId="{A4CA0F49-EC32-48EC-AC85-1F9F1352D9D2}"/>
          </ac:spMkLst>
        </pc:spChg>
        <pc:spChg chg="mod topLvl">
          <ac:chgData name="Surendra Rai" userId="S::surendra.rai@idexcel.com::27d3a7fe-8b1b-40f1-900c-fbbd1c70bd05" providerId="AD" clId="Web-{AE17FE52-6649-2A95-4332-A5533ED6E608}" dt="2021-11-25T11:21:29.206" v="1031" actId="1076"/>
          <ac:spMkLst>
            <pc:docMk/>
            <pc:sldMk cId="2996278615" sldId="271"/>
            <ac:spMk id="37" creationId="{03C01D13-5D3E-4828-820D-87C8598F8151}"/>
          </ac:spMkLst>
        </pc:spChg>
        <pc:spChg chg="del topLvl">
          <ac:chgData name="Surendra Rai" userId="S::surendra.rai@idexcel.com::27d3a7fe-8b1b-40f1-900c-fbbd1c70bd05" providerId="AD" clId="Web-{AE17FE52-6649-2A95-4332-A5533ED6E608}" dt="2021-11-25T11:14:00.394" v="899"/>
          <ac:spMkLst>
            <pc:docMk/>
            <pc:sldMk cId="2996278615" sldId="271"/>
            <ac:spMk id="38" creationId="{F73A6D5B-E886-4C24-8E52-FD02F08C242D}"/>
          </ac:spMkLst>
        </pc:spChg>
        <pc:spChg chg="del mod topLvl">
          <ac:chgData name="Surendra Rai" userId="S::surendra.rai@idexcel.com::27d3a7fe-8b1b-40f1-900c-fbbd1c70bd05" providerId="AD" clId="Web-{AE17FE52-6649-2A95-4332-A5533ED6E608}" dt="2021-11-25T11:16:46.406" v="953"/>
          <ac:spMkLst>
            <pc:docMk/>
            <pc:sldMk cId="2996278615" sldId="271"/>
            <ac:spMk id="39" creationId="{A772D506-3600-48FC-9B42-653F28CD560D}"/>
          </ac:spMkLst>
        </pc:spChg>
        <pc:spChg chg="mod topLvl">
          <ac:chgData name="Surendra Rai" userId="S::surendra.rai@idexcel.com::27d3a7fe-8b1b-40f1-900c-fbbd1c70bd05" providerId="AD" clId="Web-{AE17FE52-6649-2A95-4332-A5533ED6E608}" dt="2021-11-25T11:21:29.222" v="1032" actId="1076"/>
          <ac:spMkLst>
            <pc:docMk/>
            <pc:sldMk cId="2996278615" sldId="271"/>
            <ac:spMk id="40" creationId="{96A369BB-B0E9-49AE-98BD-38EAB1D392CB}"/>
          </ac:spMkLst>
        </pc:spChg>
        <pc:spChg chg="del topLvl">
          <ac:chgData name="Surendra Rai" userId="S::surendra.rai@idexcel.com::27d3a7fe-8b1b-40f1-900c-fbbd1c70bd05" providerId="AD" clId="Web-{AE17FE52-6649-2A95-4332-A5533ED6E608}" dt="2021-11-25T11:14:20.708" v="903"/>
          <ac:spMkLst>
            <pc:docMk/>
            <pc:sldMk cId="2996278615" sldId="271"/>
            <ac:spMk id="41" creationId="{54F5D8E4-2002-49D6-B917-017A914F11DE}"/>
          </ac:spMkLst>
        </pc:spChg>
        <pc:spChg chg="del topLvl">
          <ac:chgData name="Surendra Rai" userId="S::surendra.rai@idexcel.com::27d3a7fe-8b1b-40f1-900c-fbbd1c70bd05" providerId="AD" clId="Web-{AE17FE52-6649-2A95-4332-A5533ED6E608}" dt="2021-11-25T11:16:31.827" v="947"/>
          <ac:spMkLst>
            <pc:docMk/>
            <pc:sldMk cId="2996278615" sldId="271"/>
            <ac:spMk id="42" creationId="{3B5A69C4-45DD-47FD-967D-DBE5DA579589}"/>
          </ac:spMkLst>
        </pc:spChg>
        <pc:spChg chg="del topLvl">
          <ac:chgData name="Surendra Rai" userId="S::surendra.rai@idexcel.com::27d3a7fe-8b1b-40f1-900c-fbbd1c70bd05" providerId="AD" clId="Web-{AE17FE52-6649-2A95-4332-A5533ED6E608}" dt="2021-11-25T11:21:11.283" v="1014"/>
          <ac:spMkLst>
            <pc:docMk/>
            <pc:sldMk cId="2996278615" sldId="271"/>
            <ac:spMk id="43" creationId="{E6D35A7C-FB30-4F7A-A89D-DE5C3758DD26}"/>
          </ac:spMkLst>
        </pc:spChg>
        <pc:spChg chg="mod topLvl">
          <ac:chgData name="Surendra Rai" userId="S::surendra.rai@idexcel.com::27d3a7fe-8b1b-40f1-900c-fbbd1c70bd05" providerId="AD" clId="Web-{AE17FE52-6649-2A95-4332-A5533ED6E608}" dt="2021-11-25T11:24:03.639" v="1068" actId="1076"/>
          <ac:spMkLst>
            <pc:docMk/>
            <pc:sldMk cId="2996278615" sldId="271"/>
            <ac:spMk id="44" creationId="{883C6AA1-26E6-4159-B785-DB62A096FD1D}"/>
          </ac:spMkLst>
        </pc:spChg>
        <pc:spChg chg="del topLvl">
          <ac:chgData name="Surendra Rai" userId="S::surendra.rai@idexcel.com::27d3a7fe-8b1b-40f1-900c-fbbd1c70bd05" providerId="AD" clId="Web-{AE17FE52-6649-2A95-4332-A5533ED6E608}" dt="2021-11-25T11:19:21.698" v="984"/>
          <ac:spMkLst>
            <pc:docMk/>
            <pc:sldMk cId="2996278615" sldId="271"/>
            <ac:spMk id="45" creationId="{0A10F817-1948-4397-92FA-F502FFF71B24}"/>
          </ac:spMkLst>
        </pc:spChg>
        <pc:spChg chg="del mod topLvl">
          <ac:chgData name="Surendra Rai" userId="S::surendra.rai@idexcel.com::27d3a7fe-8b1b-40f1-900c-fbbd1c70bd05" providerId="AD" clId="Web-{AE17FE52-6649-2A95-4332-A5533ED6E608}" dt="2021-11-25T11:19:18.135" v="983"/>
          <ac:spMkLst>
            <pc:docMk/>
            <pc:sldMk cId="2996278615" sldId="271"/>
            <ac:spMk id="46" creationId="{3DDAA928-061A-4F15-B9B8-C7F3331C2748}"/>
          </ac:spMkLst>
        </pc:spChg>
        <pc:spChg chg="add del mod">
          <ac:chgData name="Surendra Rai" userId="S::surendra.rai@idexcel.com::27d3a7fe-8b1b-40f1-900c-fbbd1c70bd05" providerId="AD" clId="Web-{AE17FE52-6649-2A95-4332-A5533ED6E608}" dt="2021-11-25T11:25:24.629" v="1084"/>
          <ac:spMkLst>
            <pc:docMk/>
            <pc:sldMk cId="2996278615" sldId="271"/>
            <ac:spMk id="49" creationId="{F555973D-A5CE-4B54-8551-B0F34284CAB5}"/>
          </ac:spMkLst>
        </pc:spChg>
        <pc:spChg chg="add mod">
          <ac:chgData name="Surendra Rai" userId="S::surendra.rai@idexcel.com::27d3a7fe-8b1b-40f1-900c-fbbd1c70bd05" providerId="AD" clId="Web-{AE17FE52-6649-2A95-4332-A5533ED6E608}" dt="2021-11-25T11:21:29.253" v="1034" actId="1076"/>
          <ac:spMkLst>
            <pc:docMk/>
            <pc:sldMk cId="2996278615" sldId="271"/>
            <ac:spMk id="50" creationId="{626E526D-821B-40A2-97B4-BD1CC02B3898}"/>
          </ac:spMkLst>
        </pc:spChg>
        <pc:spChg chg="add mod">
          <ac:chgData name="Surendra Rai" userId="S::surendra.rai@idexcel.com::27d3a7fe-8b1b-40f1-900c-fbbd1c70bd05" providerId="AD" clId="Web-{AE17FE52-6649-2A95-4332-A5533ED6E608}" dt="2021-11-25T11:21:29.253" v="1035" actId="1076"/>
          <ac:spMkLst>
            <pc:docMk/>
            <pc:sldMk cId="2996278615" sldId="271"/>
            <ac:spMk id="51" creationId="{E04FBB0D-CEF9-4CCA-8A50-07CC1FD27E0F}"/>
          </ac:spMkLst>
        </pc:spChg>
        <pc:spChg chg="add del mod">
          <ac:chgData name="Surendra Rai" userId="S::surendra.rai@idexcel.com::27d3a7fe-8b1b-40f1-900c-fbbd1c70bd05" providerId="AD" clId="Web-{AE17FE52-6649-2A95-4332-A5533ED6E608}" dt="2021-11-25T11:22:02.881" v="1045"/>
          <ac:spMkLst>
            <pc:docMk/>
            <pc:sldMk cId="2996278615" sldId="271"/>
            <ac:spMk id="52" creationId="{C34C22B4-975D-455D-BBD3-8D75858ABB18}"/>
          </ac:spMkLst>
        </pc:spChg>
        <pc:spChg chg="add mod">
          <ac:chgData name="Surendra Rai" userId="S::surendra.rai@idexcel.com::27d3a7fe-8b1b-40f1-900c-fbbd1c70bd05" providerId="AD" clId="Web-{AE17FE52-6649-2A95-4332-A5533ED6E608}" dt="2021-11-25T11:23:57.810" v="1067" actId="1076"/>
          <ac:spMkLst>
            <pc:docMk/>
            <pc:sldMk cId="2996278615" sldId="271"/>
            <ac:spMk id="53" creationId="{85689904-C003-4CF8-9A15-B244F70428FB}"/>
          </ac:spMkLst>
        </pc:spChg>
        <pc:grpChg chg="add">
          <ac:chgData name="Surendra Rai" userId="S::surendra.rai@idexcel.com::27d3a7fe-8b1b-40f1-900c-fbbd1c70bd05" providerId="AD" clId="Web-{AE17FE52-6649-2A95-4332-A5533ED6E608}" dt="2021-11-25T12:11:23.079" v="1268"/>
          <ac:grpSpMkLst>
            <pc:docMk/>
            <pc:sldMk cId="2996278615" sldId="271"/>
            <ac:grpSpMk id="4" creationId="{5D4A25BC-B3D3-45BC-B51A-DF4E2EED58A9}"/>
          </ac:grpSpMkLst>
        </pc:grpChg>
        <pc:grpChg chg="add del mod">
          <ac:chgData name="Surendra Rai" userId="S::surendra.rai@idexcel.com::27d3a7fe-8b1b-40f1-900c-fbbd1c70bd05" providerId="AD" clId="Web-{AE17FE52-6649-2A95-4332-A5533ED6E608}" dt="2021-11-25T11:05:34.313" v="868"/>
          <ac:grpSpMkLst>
            <pc:docMk/>
            <pc:sldMk cId="2996278615" sldId="271"/>
            <ac:grpSpMk id="48" creationId="{5EC76C82-A052-4256-83DA-C85456A65546}"/>
          </ac:grpSpMkLst>
        </pc:grpChg>
        <pc:cxnChg chg="mod topLvl">
          <ac:chgData name="Surendra Rai" userId="S::surendra.rai@idexcel.com::27d3a7fe-8b1b-40f1-900c-fbbd1c70bd05" providerId="AD" clId="Web-{AE17FE52-6649-2A95-4332-A5533ED6E608}" dt="2021-11-25T11:21:48.942" v="1041" actId="14100"/>
          <ac:cxnSpMkLst>
            <pc:docMk/>
            <pc:sldMk cId="2996278615" sldId="271"/>
            <ac:cxnSpMk id="12" creationId="{8B38879D-B814-4682-B5DD-1D250028F184}"/>
          </ac:cxnSpMkLst>
        </pc:cxnChg>
        <pc:cxnChg chg="del topLvl">
          <ac:chgData name="Surendra Rai" userId="S::surendra.rai@idexcel.com::27d3a7fe-8b1b-40f1-900c-fbbd1c70bd05" providerId="AD" clId="Web-{AE17FE52-6649-2A95-4332-A5533ED6E608}" dt="2021-11-25T11:10:59.538" v="878"/>
          <ac:cxnSpMkLst>
            <pc:docMk/>
            <pc:sldMk cId="2996278615" sldId="271"/>
            <ac:cxnSpMk id="13" creationId="{46F229BA-3160-4514-B144-5D715805802A}"/>
          </ac:cxnSpMkLst>
        </pc:cxnChg>
        <pc:cxnChg chg="del topLvl">
          <ac:chgData name="Surendra Rai" userId="S::surendra.rai@idexcel.com::27d3a7fe-8b1b-40f1-900c-fbbd1c70bd05" providerId="AD" clId="Web-{AE17FE52-6649-2A95-4332-A5533ED6E608}" dt="2021-11-25T11:16:36.452" v="949"/>
          <ac:cxnSpMkLst>
            <pc:docMk/>
            <pc:sldMk cId="2996278615" sldId="271"/>
            <ac:cxnSpMk id="14" creationId="{CF6E8F86-6D14-4013-93F3-FDDDD4B93E40}"/>
          </ac:cxnSpMkLst>
        </pc:cxnChg>
        <pc:cxnChg chg="mod topLvl">
          <ac:chgData name="Surendra Rai" userId="S::surendra.rai@idexcel.com::27d3a7fe-8b1b-40f1-900c-fbbd1c70bd05" providerId="AD" clId="Web-{AE17FE52-6649-2A95-4332-A5533ED6E608}" dt="2021-11-25T11:21:43.473" v="1040" actId="1076"/>
          <ac:cxnSpMkLst>
            <pc:docMk/>
            <pc:sldMk cId="2996278615" sldId="271"/>
            <ac:cxnSpMk id="19" creationId="{20ED3CDE-D8D1-4AA8-B63F-B4A4CE18D107}"/>
          </ac:cxnSpMkLst>
        </pc:cxnChg>
        <pc:cxnChg chg="del mod topLvl">
          <ac:chgData name="Surendra Rai" userId="S::surendra.rai@idexcel.com::27d3a7fe-8b1b-40f1-900c-fbbd1c70bd05" providerId="AD" clId="Web-{AE17FE52-6649-2A95-4332-A5533ED6E608}" dt="2021-11-25T11:13:53.863" v="898"/>
          <ac:cxnSpMkLst>
            <pc:docMk/>
            <pc:sldMk cId="2996278615" sldId="271"/>
            <ac:cxnSpMk id="20" creationId="{DC228F69-2F7C-4A2C-8F16-549D8BA180EC}"/>
          </ac:cxnSpMkLst>
        </pc:cxnChg>
        <pc:cxnChg chg="del topLvl">
          <ac:chgData name="Surendra Rai" userId="S::surendra.rai@idexcel.com::27d3a7fe-8b1b-40f1-900c-fbbd1c70bd05" providerId="AD" clId="Web-{AE17FE52-6649-2A95-4332-A5533ED6E608}" dt="2021-11-25T11:11:05.695" v="880"/>
          <ac:cxnSpMkLst>
            <pc:docMk/>
            <pc:sldMk cId="2996278615" sldId="271"/>
            <ac:cxnSpMk id="21" creationId="{866E8CA4-468B-4875-A435-1A46AF3AFDDC}"/>
          </ac:cxnSpMkLst>
        </pc:cxnChg>
        <pc:cxnChg chg="mod topLvl">
          <ac:chgData name="Surendra Rai" userId="S::surendra.rai@idexcel.com::27d3a7fe-8b1b-40f1-900c-fbbd1c70bd05" providerId="AD" clId="Web-{AE17FE52-6649-2A95-4332-A5533ED6E608}" dt="2021-11-25T11:23:45.575" v="1065" actId="1076"/>
          <ac:cxnSpMkLst>
            <pc:docMk/>
            <pc:sldMk cId="2996278615" sldId="271"/>
            <ac:cxnSpMk id="22" creationId="{DE04DFA9-4A91-41B9-ACB9-0015590E7CB0}"/>
          </ac:cxnSpMkLst>
        </pc:cxnChg>
        <pc:cxnChg chg="del topLvl">
          <ac:chgData name="Surendra Rai" userId="S::surendra.rai@idexcel.com::27d3a7fe-8b1b-40f1-900c-fbbd1c70bd05" providerId="AD" clId="Web-{AE17FE52-6649-2A95-4332-A5533ED6E608}" dt="2021-11-25T11:16:37.171" v="950"/>
          <ac:cxnSpMkLst>
            <pc:docMk/>
            <pc:sldMk cId="2996278615" sldId="271"/>
            <ac:cxnSpMk id="23" creationId="{42A61425-209F-4264-9D26-5661B0188DF2}"/>
          </ac:cxnSpMkLst>
        </pc:cxnChg>
        <pc:cxnChg chg="mod topLvl">
          <ac:chgData name="Surendra Rai" userId="S::surendra.rai@idexcel.com::27d3a7fe-8b1b-40f1-900c-fbbd1c70bd05" providerId="AD" clId="Web-{AE17FE52-6649-2A95-4332-A5533ED6E608}" dt="2021-11-25T11:21:29.128" v="1025" actId="1076"/>
          <ac:cxnSpMkLst>
            <pc:docMk/>
            <pc:sldMk cId="2996278615" sldId="271"/>
            <ac:cxnSpMk id="24" creationId="{CE7BE2C6-0C3C-418C-B5CB-A43B25C2EF6B}"/>
          </ac:cxnSpMkLst>
        </pc:cxnChg>
        <pc:cxnChg chg="mod topLvl">
          <ac:chgData name="Surendra Rai" userId="S::surendra.rai@idexcel.com::27d3a7fe-8b1b-40f1-900c-fbbd1c70bd05" providerId="AD" clId="Web-{AE17FE52-6649-2A95-4332-A5533ED6E608}" dt="2021-11-25T11:21:29.144" v="1026" actId="1076"/>
          <ac:cxnSpMkLst>
            <pc:docMk/>
            <pc:sldMk cId="2996278615" sldId="271"/>
            <ac:cxnSpMk id="25" creationId="{80BDC06C-CF47-42C4-A889-F8D1D212DD9D}"/>
          </ac:cxnSpMkLst>
        </pc:cxnChg>
        <pc:cxnChg chg="mod topLvl">
          <ac:chgData name="Surendra Rai" userId="S::surendra.rai@idexcel.com::27d3a7fe-8b1b-40f1-900c-fbbd1c70bd05" providerId="AD" clId="Web-{AE17FE52-6649-2A95-4332-A5533ED6E608}" dt="2021-11-25T11:21:29.159" v="1027" actId="1076"/>
          <ac:cxnSpMkLst>
            <pc:docMk/>
            <pc:sldMk cId="2996278615" sldId="271"/>
            <ac:cxnSpMk id="26" creationId="{A6C9EE24-4F95-412A-9520-E845A5BA37DC}"/>
          </ac:cxnSpMkLst>
        </pc:cxnChg>
        <pc:cxnChg chg="del topLvl">
          <ac:chgData name="Surendra Rai" userId="S::surendra.rai@idexcel.com::27d3a7fe-8b1b-40f1-900c-fbbd1c70bd05" providerId="AD" clId="Web-{AE17FE52-6649-2A95-4332-A5533ED6E608}" dt="2021-11-25T11:16:50.437" v="955"/>
          <ac:cxnSpMkLst>
            <pc:docMk/>
            <pc:sldMk cId="2996278615" sldId="271"/>
            <ac:cxnSpMk id="27" creationId="{1AE77334-11BF-4CFC-A64E-D45B5E7D3595}"/>
          </ac:cxnSpMkLst>
        </pc:cxnChg>
        <pc:cxnChg chg="del topLvl">
          <ac:chgData name="Surendra Rai" userId="S::surendra.rai@idexcel.com::27d3a7fe-8b1b-40f1-900c-fbbd1c70bd05" providerId="AD" clId="Web-{AE17FE52-6649-2A95-4332-A5533ED6E608}" dt="2021-11-25T11:21:11.283" v="1015"/>
          <ac:cxnSpMkLst>
            <pc:docMk/>
            <pc:sldMk cId="2996278615" sldId="271"/>
            <ac:cxnSpMk id="28" creationId="{7A7B8BA5-D1A9-4A17-8DE0-AA19DCAF9A07}"/>
          </ac:cxnSpMkLst>
        </pc:cxnChg>
        <pc:cxnChg chg="mod topLvl">
          <ac:chgData name="Surendra Rai" userId="S::surendra.rai@idexcel.com::27d3a7fe-8b1b-40f1-900c-fbbd1c70bd05" providerId="AD" clId="Web-{AE17FE52-6649-2A95-4332-A5533ED6E608}" dt="2021-11-25T11:21:29.159" v="1028" actId="1076"/>
          <ac:cxnSpMkLst>
            <pc:docMk/>
            <pc:sldMk cId="2996278615" sldId="271"/>
            <ac:cxnSpMk id="29" creationId="{AE061E26-4F79-4FB9-A5F3-93972B672291}"/>
          </ac:cxnSpMkLst>
        </pc:cxnChg>
        <pc:cxnChg chg="mod topLvl">
          <ac:chgData name="Surendra Rai" userId="S::surendra.rai@idexcel.com::27d3a7fe-8b1b-40f1-900c-fbbd1c70bd05" providerId="AD" clId="Web-{AE17FE52-6649-2A95-4332-A5533ED6E608}" dt="2021-11-25T11:21:29.238" v="1033" actId="1076"/>
          <ac:cxnSpMkLst>
            <pc:docMk/>
            <pc:sldMk cId="2996278615" sldId="271"/>
            <ac:cxnSpMk id="47" creationId="{FD290954-1035-4A29-B926-63CBA910E6FA}"/>
          </ac:cxnSpMkLst>
        </pc:cxnChg>
      </pc:sldChg>
      <pc:sldChg chg="addSp delSp modSp new">
        <pc:chgData name="Surendra Rai" userId="S::surendra.rai@idexcel.com::27d3a7fe-8b1b-40f1-900c-fbbd1c70bd05" providerId="AD" clId="Web-{AE17FE52-6649-2A95-4332-A5533ED6E608}" dt="2021-11-25T12:33:07.901" v="1726" actId="20577"/>
        <pc:sldMkLst>
          <pc:docMk/>
          <pc:sldMk cId="806289982" sldId="272"/>
        </pc:sldMkLst>
        <pc:spChg chg="mod">
          <ac:chgData name="Surendra Rai" userId="S::surendra.rai@idexcel.com::27d3a7fe-8b1b-40f1-900c-fbbd1c70bd05" providerId="AD" clId="Web-{AE17FE52-6649-2A95-4332-A5533ED6E608}" dt="2021-11-25T12:24:00.068" v="1600" actId="20577"/>
          <ac:spMkLst>
            <pc:docMk/>
            <pc:sldMk cId="806289982" sldId="272"/>
            <ac:spMk id="2" creationId="{002AB751-7840-41C9-8BDC-A4016DF3AB13}"/>
          </ac:spMkLst>
        </pc:spChg>
        <pc:spChg chg="del mod">
          <ac:chgData name="Surendra Rai" userId="S::surendra.rai@idexcel.com::27d3a7fe-8b1b-40f1-900c-fbbd1c70bd05" providerId="AD" clId="Web-{AE17FE52-6649-2A95-4332-A5533ED6E608}" dt="2021-11-25T12:20:58.634" v="1502"/>
          <ac:spMkLst>
            <pc:docMk/>
            <pc:sldMk cId="806289982" sldId="272"/>
            <ac:spMk id="3" creationId="{170A683F-63F9-4FD4-BDC4-0B3E3B54CBEB}"/>
          </ac:spMkLst>
        </pc:spChg>
        <pc:spChg chg="add mod">
          <ac:chgData name="Surendra Rai" userId="S::surendra.rai@idexcel.com::27d3a7fe-8b1b-40f1-900c-fbbd1c70bd05" providerId="AD" clId="Web-{AE17FE52-6649-2A95-4332-A5533ED6E608}" dt="2021-11-25T12:33:07.901" v="1726" actId="20577"/>
          <ac:spMkLst>
            <pc:docMk/>
            <pc:sldMk cId="806289982" sldId="272"/>
            <ac:spMk id="4" creationId="{CEFF1A35-222F-494F-807F-1823CCCB13CF}"/>
          </ac:spMkLst>
        </pc:spChg>
        <pc:picChg chg="add mod">
          <ac:chgData name="Surendra Rai" userId="S::surendra.rai@idexcel.com::27d3a7fe-8b1b-40f1-900c-fbbd1c70bd05" providerId="AD" clId="Web-{AE17FE52-6649-2A95-4332-A5533ED6E608}" dt="2021-11-25T12:23:57.099" v="1599" actId="1076"/>
          <ac:picMkLst>
            <pc:docMk/>
            <pc:sldMk cId="806289982" sldId="272"/>
            <ac:picMk id="5" creationId="{2D96DFDA-B9F7-46E7-9B26-D2F37D90F777}"/>
          </ac:picMkLst>
        </pc:picChg>
      </pc:sldChg>
    </pc:docChg>
  </pc:docChgLst>
  <pc:docChgLst>
    <pc:chgData name="Surendra Rai" userId="S::surendra.rai@idexcel.com::27d3a7fe-8b1b-40f1-900c-fbbd1c70bd05" providerId="AD" clId="Web-{E1916D35-5599-2EA5-C648-2240278DC1AF}"/>
    <pc:docChg chg="addSld modSld">
      <pc:chgData name="Surendra Rai" userId="S::surendra.rai@idexcel.com::27d3a7fe-8b1b-40f1-900c-fbbd1c70bd05" providerId="AD" clId="Web-{E1916D35-5599-2EA5-C648-2240278DC1AF}" dt="2021-11-21T13:14:37.012" v="404" actId="20577"/>
      <pc:docMkLst>
        <pc:docMk/>
      </pc:docMkLst>
      <pc:sldChg chg="addSp delSp modSp">
        <pc:chgData name="Surendra Rai" userId="S::surendra.rai@idexcel.com::27d3a7fe-8b1b-40f1-900c-fbbd1c70bd05" providerId="AD" clId="Web-{E1916D35-5599-2EA5-C648-2240278DC1AF}" dt="2021-11-21T13:14:37.012" v="404" actId="20577"/>
        <pc:sldMkLst>
          <pc:docMk/>
          <pc:sldMk cId="2951120255" sldId="265"/>
        </pc:sldMkLst>
        <pc:spChg chg="mod">
          <ac:chgData name="Surendra Rai" userId="S::surendra.rai@idexcel.com::27d3a7fe-8b1b-40f1-900c-fbbd1c70bd05" providerId="AD" clId="Web-{E1916D35-5599-2EA5-C648-2240278DC1AF}" dt="2021-11-21T12:55:22.745" v="26" actId="14100"/>
          <ac:spMkLst>
            <pc:docMk/>
            <pc:sldMk cId="2951120255" sldId="265"/>
            <ac:spMk id="2" creationId="{BB33BAE4-4B7B-4ADF-9592-FC2BB363C43E}"/>
          </ac:spMkLst>
        </pc:spChg>
        <pc:spChg chg="mod">
          <ac:chgData name="Surendra Rai" userId="S::surendra.rai@idexcel.com::27d3a7fe-8b1b-40f1-900c-fbbd1c70bd05" providerId="AD" clId="Web-{E1916D35-5599-2EA5-C648-2240278DC1AF}" dt="2021-11-21T13:14:37.012" v="404" actId="20577"/>
          <ac:spMkLst>
            <pc:docMk/>
            <pc:sldMk cId="2951120255" sldId="265"/>
            <ac:spMk id="3" creationId="{4C27DFAB-E0AC-444C-80FC-C1431A1D8E37}"/>
          </ac:spMkLst>
        </pc:spChg>
        <pc:spChg chg="mod">
          <ac:chgData name="Surendra Rai" userId="S::surendra.rai@idexcel.com::27d3a7fe-8b1b-40f1-900c-fbbd1c70bd05" providerId="AD" clId="Web-{E1916D35-5599-2EA5-C648-2240278DC1AF}" dt="2021-11-21T13:02:54.298" v="312" actId="1076"/>
          <ac:spMkLst>
            <pc:docMk/>
            <pc:sldMk cId="2951120255" sldId="265"/>
            <ac:spMk id="4" creationId="{EE0554AA-9363-44C2-9527-DB76AA5A3115}"/>
          </ac:spMkLst>
        </pc:spChg>
        <pc:spChg chg="del">
          <ac:chgData name="Surendra Rai" userId="S::surendra.rai@idexcel.com::27d3a7fe-8b1b-40f1-900c-fbbd1c70bd05" providerId="AD" clId="Web-{E1916D35-5599-2EA5-C648-2240278DC1AF}" dt="2021-11-21T12:54:11.400" v="6"/>
          <ac:spMkLst>
            <pc:docMk/>
            <pc:sldMk cId="2951120255" sldId="265"/>
            <ac:spMk id="5" creationId="{4AC4934A-E670-4987-887D-1C4071F66B35}"/>
          </ac:spMkLst>
        </pc:spChg>
        <pc:spChg chg="mod">
          <ac:chgData name="Surendra Rai" userId="S::surendra.rai@idexcel.com::27d3a7fe-8b1b-40f1-900c-fbbd1c70bd05" providerId="AD" clId="Web-{E1916D35-5599-2EA5-C648-2240278DC1AF}" dt="2021-11-21T13:02:59.361" v="313" actId="1076"/>
          <ac:spMkLst>
            <pc:docMk/>
            <pc:sldMk cId="2951120255" sldId="265"/>
            <ac:spMk id="6" creationId="{E038C5B0-D351-4F4E-A764-B148F686CC8C}"/>
          </ac:spMkLst>
        </pc:spChg>
        <pc:spChg chg="mod">
          <ac:chgData name="Surendra Rai" userId="S::surendra.rai@idexcel.com::27d3a7fe-8b1b-40f1-900c-fbbd1c70bd05" providerId="AD" clId="Web-{E1916D35-5599-2EA5-C648-2240278DC1AF}" dt="2021-11-21T13:02:48.798" v="310" actId="1076"/>
          <ac:spMkLst>
            <pc:docMk/>
            <pc:sldMk cId="2951120255" sldId="265"/>
            <ac:spMk id="7" creationId="{24EC34E4-4AAD-48E9-A57B-DFAA690BEFA8}"/>
          </ac:spMkLst>
        </pc:spChg>
        <pc:spChg chg="del">
          <ac:chgData name="Surendra Rai" userId="S::surendra.rai@idexcel.com::27d3a7fe-8b1b-40f1-900c-fbbd1c70bd05" providerId="AD" clId="Web-{E1916D35-5599-2EA5-C648-2240278DC1AF}" dt="2021-11-21T12:54:11.400" v="5"/>
          <ac:spMkLst>
            <pc:docMk/>
            <pc:sldMk cId="2951120255" sldId="265"/>
            <ac:spMk id="8" creationId="{D1FDEC5F-86F9-4912-90AA-C49FDBC56315}"/>
          </ac:spMkLst>
        </pc:spChg>
        <pc:spChg chg="add mod">
          <ac:chgData name="Surendra Rai" userId="S::surendra.rai@idexcel.com::27d3a7fe-8b1b-40f1-900c-fbbd1c70bd05" providerId="AD" clId="Web-{E1916D35-5599-2EA5-C648-2240278DC1AF}" dt="2021-11-21T13:03:07.142" v="316" actId="1076"/>
          <ac:spMkLst>
            <pc:docMk/>
            <pc:sldMk cId="2951120255" sldId="265"/>
            <ac:spMk id="9" creationId="{F3A67620-D9D5-4137-B5C2-80FD1E385090}"/>
          </ac:spMkLst>
        </pc:spChg>
        <pc:spChg chg="add mod">
          <ac:chgData name="Surendra Rai" userId="S::surendra.rai@idexcel.com::27d3a7fe-8b1b-40f1-900c-fbbd1c70bd05" providerId="AD" clId="Web-{E1916D35-5599-2EA5-C648-2240278DC1AF}" dt="2021-11-21T13:02:52.251" v="311" actId="1076"/>
          <ac:spMkLst>
            <pc:docMk/>
            <pc:sldMk cId="2951120255" sldId="265"/>
            <ac:spMk id="10" creationId="{EBEE4564-14D7-4E87-8DF0-FF0EB4B2B825}"/>
          </ac:spMkLst>
        </pc:spChg>
        <pc:spChg chg="add del mod">
          <ac:chgData name="Surendra Rai" userId="S::surendra.rai@idexcel.com::27d3a7fe-8b1b-40f1-900c-fbbd1c70bd05" providerId="AD" clId="Web-{E1916D35-5599-2EA5-C648-2240278DC1AF}" dt="2021-11-21T12:57:53.138" v="121"/>
          <ac:spMkLst>
            <pc:docMk/>
            <pc:sldMk cId="2951120255" sldId="265"/>
            <ac:spMk id="12" creationId="{4070A1EE-116B-42E7-A147-AB21511B7580}"/>
          </ac:spMkLst>
        </pc:spChg>
        <pc:spChg chg="add mod">
          <ac:chgData name="Surendra Rai" userId="S::surendra.rai@idexcel.com::27d3a7fe-8b1b-40f1-900c-fbbd1c70bd05" providerId="AD" clId="Web-{E1916D35-5599-2EA5-C648-2240278DC1AF}" dt="2021-11-21T13:03:01.705" v="314" actId="1076"/>
          <ac:spMkLst>
            <pc:docMk/>
            <pc:sldMk cId="2951120255" sldId="265"/>
            <ac:spMk id="13" creationId="{DD75E4AE-7DBA-4A29-9205-42D4CA203E68}"/>
          </ac:spMkLst>
        </pc:spChg>
      </pc:sldChg>
      <pc:sldChg chg="addSp delSp modSp new">
        <pc:chgData name="Surendra Rai" userId="S::surendra.rai@idexcel.com::27d3a7fe-8b1b-40f1-900c-fbbd1c70bd05" providerId="AD" clId="Web-{E1916D35-5599-2EA5-C648-2240278DC1AF}" dt="2021-11-21T13:13:45.183" v="403" actId="1076"/>
        <pc:sldMkLst>
          <pc:docMk/>
          <pc:sldMk cId="233633564" sldId="266"/>
        </pc:sldMkLst>
        <pc:spChg chg="del">
          <ac:chgData name="Surendra Rai" userId="S::surendra.rai@idexcel.com::27d3a7fe-8b1b-40f1-900c-fbbd1c70bd05" providerId="AD" clId="Web-{E1916D35-5599-2EA5-C648-2240278DC1AF}" dt="2021-11-21T12:54:26.712" v="9"/>
          <ac:spMkLst>
            <pc:docMk/>
            <pc:sldMk cId="233633564" sldId="266"/>
            <ac:spMk id="2" creationId="{972B3A26-3923-4FDB-A1ED-4E71637888E6}"/>
          </ac:spMkLst>
        </pc:spChg>
        <pc:spChg chg="del">
          <ac:chgData name="Surendra Rai" userId="S::surendra.rai@idexcel.com::27d3a7fe-8b1b-40f1-900c-fbbd1c70bd05" providerId="AD" clId="Web-{E1916D35-5599-2EA5-C648-2240278DC1AF}" dt="2021-11-21T12:54:19.056" v="8"/>
          <ac:spMkLst>
            <pc:docMk/>
            <pc:sldMk cId="233633564" sldId="266"/>
            <ac:spMk id="3" creationId="{77982DEA-67A1-4DF7-8435-9ABC21B3A3E8}"/>
          </ac:spMkLst>
        </pc:spChg>
        <pc:spChg chg="add mod">
          <ac:chgData name="Surendra Rai" userId="S::surendra.rai@idexcel.com::27d3a7fe-8b1b-40f1-900c-fbbd1c70bd05" providerId="AD" clId="Web-{E1916D35-5599-2EA5-C648-2240278DC1AF}" dt="2021-11-21T12:54:36.963" v="14" actId="1076"/>
          <ac:spMkLst>
            <pc:docMk/>
            <pc:sldMk cId="233633564" sldId="266"/>
            <ac:spMk id="4" creationId="{F3A67620-D9D5-4137-B5C2-80FD1E385090}"/>
          </ac:spMkLst>
        </pc:spChg>
        <pc:spChg chg="add mod">
          <ac:chgData name="Surendra Rai" userId="S::surendra.rai@idexcel.com::27d3a7fe-8b1b-40f1-900c-fbbd1c70bd05" providerId="AD" clId="Web-{E1916D35-5599-2EA5-C648-2240278DC1AF}" dt="2021-11-21T13:05:25.566" v="357" actId="20577"/>
          <ac:spMkLst>
            <pc:docMk/>
            <pc:sldMk cId="233633564" sldId="266"/>
            <ac:spMk id="5" creationId="{EBEE4564-14D7-4E87-8DF0-FF0EB4B2B825}"/>
          </ac:spMkLst>
        </pc:spChg>
        <pc:spChg chg="add del mod">
          <ac:chgData name="Surendra Rai" userId="S::surendra.rai@idexcel.com::27d3a7fe-8b1b-40f1-900c-fbbd1c70bd05" providerId="AD" clId="Web-{E1916D35-5599-2EA5-C648-2240278DC1AF}" dt="2021-11-21T13:05:19.066" v="354"/>
          <ac:spMkLst>
            <pc:docMk/>
            <pc:sldMk cId="233633564" sldId="266"/>
            <ac:spMk id="6" creationId="{B59F2263-D8A2-4A78-ADEF-7D5E696CFB71}"/>
          </ac:spMkLst>
        </pc:spChg>
        <pc:spChg chg="add mod">
          <ac:chgData name="Surendra Rai" userId="S::surendra.rai@idexcel.com::27d3a7fe-8b1b-40f1-900c-fbbd1c70bd05" providerId="AD" clId="Web-{E1916D35-5599-2EA5-C648-2240278DC1AF}" dt="2021-11-21T13:13:45.183" v="403" actId="1076"/>
          <ac:spMkLst>
            <pc:docMk/>
            <pc:sldMk cId="233633564" sldId="266"/>
            <ac:spMk id="7" creationId="{9AF840E4-8927-4428-AB65-3CD0DC593192}"/>
          </ac:spMkLst>
        </pc:spChg>
      </pc:sldChg>
    </pc:docChg>
  </pc:docChgLst>
  <pc:docChgLst>
    <pc:chgData name="Surendra Rai" userId="S::surendra.rai@idexcel.com::27d3a7fe-8b1b-40f1-900c-fbbd1c70bd05" providerId="AD" clId="Web-{AD6DE35A-B0C4-2D54-0DD2-48AB56740C54}"/>
    <pc:docChg chg="modSld">
      <pc:chgData name="Surendra Rai" userId="S::surendra.rai@idexcel.com::27d3a7fe-8b1b-40f1-900c-fbbd1c70bd05" providerId="AD" clId="Web-{AD6DE35A-B0C4-2D54-0DD2-48AB56740C54}" dt="2021-11-19T17:26:14.786" v="16" actId="1076"/>
      <pc:docMkLst>
        <pc:docMk/>
      </pc:docMkLst>
      <pc:sldChg chg="modSp">
        <pc:chgData name="Surendra Rai" userId="S::surendra.rai@idexcel.com::27d3a7fe-8b1b-40f1-900c-fbbd1c70bd05" providerId="AD" clId="Web-{AD6DE35A-B0C4-2D54-0DD2-48AB56740C54}" dt="2021-11-19T17:26:14.786" v="16" actId="1076"/>
        <pc:sldMkLst>
          <pc:docMk/>
          <pc:sldMk cId="4035468541" sldId="258"/>
        </pc:sldMkLst>
        <pc:spChg chg="mod">
          <ac:chgData name="Surendra Rai" userId="S::surendra.rai@idexcel.com::27d3a7fe-8b1b-40f1-900c-fbbd1c70bd05" providerId="AD" clId="Web-{AD6DE35A-B0C4-2D54-0DD2-48AB56740C54}" dt="2021-11-19T17:26:14.786" v="16" actId="1076"/>
          <ac:spMkLst>
            <pc:docMk/>
            <pc:sldMk cId="4035468541" sldId="258"/>
            <ac:spMk id="2" creationId="{AF6A921C-4F6F-4C8D-B90B-9F131BB87FD1}"/>
          </ac:spMkLst>
        </pc:spChg>
        <pc:spChg chg="mod">
          <ac:chgData name="Surendra Rai" userId="S::surendra.rai@idexcel.com::27d3a7fe-8b1b-40f1-900c-fbbd1c70bd05" providerId="AD" clId="Web-{AD6DE35A-B0C4-2D54-0DD2-48AB56740C54}" dt="2021-11-19T17:26:12.254" v="15" actId="1076"/>
          <ac:spMkLst>
            <pc:docMk/>
            <pc:sldMk cId="4035468541" sldId="258"/>
            <ac:spMk id="3" creationId="{047B7CBE-011A-45ED-81FF-CE858C531451}"/>
          </ac:spMkLst>
        </pc:spChg>
      </pc:sldChg>
      <pc:sldChg chg="modSp">
        <pc:chgData name="Surendra Rai" userId="S::surendra.rai@idexcel.com::27d3a7fe-8b1b-40f1-900c-fbbd1c70bd05" providerId="AD" clId="Web-{AD6DE35A-B0C4-2D54-0DD2-48AB56740C54}" dt="2021-11-19T17:25:54.019" v="12" actId="20577"/>
        <pc:sldMkLst>
          <pc:docMk/>
          <pc:sldMk cId="3360643121" sldId="259"/>
        </pc:sldMkLst>
        <pc:spChg chg="mod">
          <ac:chgData name="Surendra Rai" userId="S::surendra.rai@idexcel.com::27d3a7fe-8b1b-40f1-900c-fbbd1c70bd05" providerId="AD" clId="Web-{AD6DE35A-B0C4-2D54-0DD2-48AB56740C54}" dt="2021-11-19T17:25:00.705" v="2" actId="20577"/>
          <ac:spMkLst>
            <pc:docMk/>
            <pc:sldMk cId="3360643121" sldId="259"/>
            <ac:spMk id="2" creationId="{3ABDB60E-2AA9-4725-AB66-4CEEFBA33FA8}"/>
          </ac:spMkLst>
        </pc:spChg>
        <pc:spChg chg="mod">
          <ac:chgData name="Surendra Rai" userId="S::surendra.rai@idexcel.com::27d3a7fe-8b1b-40f1-900c-fbbd1c70bd05" providerId="AD" clId="Web-{AD6DE35A-B0C4-2D54-0DD2-48AB56740C54}" dt="2021-11-19T17:25:54.019" v="12" actId="20577"/>
          <ac:spMkLst>
            <pc:docMk/>
            <pc:sldMk cId="3360643121" sldId="259"/>
            <ac:spMk id="3" creationId="{E6A4DD2C-0FB2-4DBD-8F96-9A15F0AE0B6E}"/>
          </ac:spMkLst>
        </pc:spChg>
      </pc:sldChg>
    </pc:docChg>
  </pc:docChgLst>
  <pc:docChgLst>
    <pc:chgData name="Surendra Rai" userId="S::surendra.rai@idexcel.com::27d3a7fe-8b1b-40f1-900c-fbbd1c70bd05" providerId="AD" clId="Web-{72812C17-D39C-49BB-A954-6F7C033C07A5}"/>
    <pc:docChg chg="addSld modSld">
      <pc:chgData name="Surendra Rai" userId="S::surendra.rai@idexcel.com::27d3a7fe-8b1b-40f1-900c-fbbd1c70bd05" providerId="AD" clId="Web-{72812C17-D39C-49BB-A954-6F7C033C07A5}" dt="2021-11-24T11:44:19.132" v="14"/>
      <pc:docMkLst>
        <pc:docMk/>
      </pc:docMkLst>
      <pc:sldChg chg="modSp">
        <pc:chgData name="Surendra Rai" userId="S::surendra.rai@idexcel.com::27d3a7fe-8b1b-40f1-900c-fbbd1c70bd05" providerId="AD" clId="Web-{72812C17-D39C-49BB-A954-6F7C033C07A5}" dt="2021-11-24T11:43:05.865" v="6" actId="20577"/>
        <pc:sldMkLst>
          <pc:docMk/>
          <pc:sldMk cId="233633564" sldId="266"/>
        </pc:sldMkLst>
        <pc:spChg chg="mod">
          <ac:chgData name="Surendra Rai" userId="S::surendra.rai@idexcel.com::27d3a7fe-8b1b-40f1-900c-fbbd1c70bd05" providerId="AD" clId="Web-{72812C17-D39C-49BB-A954-6F7C033C07A5}" dt="2021-11-24T11:43:05.865" v="6" actId="20577"/>
          <ac:spMkLst>
            <pc:docMk/>
            <pc:sldMk cId="233633564" sldId="266"/>
            <ac:spMk id="7" creationId="{9AF840E4-8927-4428-AB65-3CD0DC593192}"/>
          </ac:spMkLst>
        </pc:spChg>
      </pc:sldChg>
      <pc:sldChg chg="modSp">
        <pc:chgData name="Surendra Rai" userId="S::surendra.rai@idexcel.com::27d3a7fe-8b1b-40f1-900c-fbbd1c70bd05" providerId="AD" clId="Web-{72812C17-D39C-49BB-A954-6F7C033C07A5}" dt="2021-11-24T11:43:50.788" v="8" actId="1076"/>
        <pc:sldMkLst>
          <pc:docMk/>
          <pc:sldMk cId="590518008" sldId="267"/>
        </pc:sldMkLst>
        <pc:spChg chg="mod">
          <ac:chgData name="Surendra Rai" userId="S::surendra.rai@idexcel.com::27d3a7fe-8b1b-40f1-900c-fbbd1c70bd05" providerId="AD" clId="Web-{72812C17-D39C-49BB-A954-6F7C033C07A5}" dt="2021-11-24T11:43:50.788" v="8" actId="1076"/>
          <ac:spMkLst>
            <pc:docMk/>
            <pc:sldMk cId="590518008" sldId="267"/>
            <ac:spMk id="3" creationId="{0402696F-C8EE-49AF-B062-269E4EA06908}"/>
          </ac:spMkLst>
        </pc:spChg>
      </pc:sldChg>
      <pc:sldChg chg="addSp delSp modSp new">
        <pc:chgData name="Surendra Rai" userId="S::surendra.rai@idexcel.com::27d3a7fe-8b1b-40f1-900c-fbbd1c70bd05" providerId="AD" clId="Web-{72812C17-D39C-49BB-A954-6F7C033C07A5}" dt="2021-11-24T11:44:19.132" v="14"/>
        <pc:sldMkLst>
          <pc:docMk/>
          <pc:sldMk cId="347805628" sldId="269"/>
        </pc:sldMkLst>
        <pc:spChg chg="del">
          <ac:chgData name="Surendra Rai" userId="S::surendra.rai@idexcel.com::27d3a7fe-8b1b-40f1-900c-fbbd1c70bd05" providerId="AD" clId="Web-{72812C17-D39C-49BB-A954-6F7C033C07A5}" dt="2021-11-24T11:43:56.866" v="10"/>
          <ac:spMkLst>
            <pc:docMk/>
            <pc:sldMk cId="347805628" sldId="269"/>
            <ac:spMk id="2" creationId="{E62734AC-D7C4-44A5-9DD8-9F247DE799A4}"/>
          </ac:spMkLst>
        </pc:spChg>
        <pc:spChg chg="del">
          <ac:chgData name="Surendra Rai" userId="S::surendra.rai@idexcel.com::27d3a7fe-8b1b-40f1-900c-fbbd1c70bd05" providerId="AD" clId="Web-{72812C17-D39C-49BB-A954-6F7C033C07A5}" dt="2021-11-24T11:43:55.241" v="9"/>
          <ac:spMkLst>
            <pc:docMk/>
            <pc:sldMk cId="347805628" sldId="269"/>
            <ac:spMk id="3" creationId="{9EC80CA5-42A7-4C26-BD83-683BAC68E765}"/>
          </ac:spMkLst>
        </pc:spChg>
        <pc:spChg chg="add mod">
          <ac:chgData name="Surendra Rai" userId="S::surendra.rai@idexcel.com::27d3a7fe-8b1b-40f1-900c-fbbd1c70bd05" providerId="AD" clId="Web-{72812C17-D39C-49BB-A954-6F7C033C07A5}" dt="2021-11-24T11:44:09.319" v="12" actId="1076"/>
          <ac:spMkLst>
            <pc:docMk/>
            <pc:sldMk cId="347805628" sldId="269"/>
            <ac:spMk id="5" creationId="{6AFC3F00-A08A-4758-A25B-B1A1CC5D0AB4}"/>
          </ac:spMkLst>
        </pc:spChg>
        <pc:spChg chg="add del">
          <ac:chgData name="Surendra Rai" userId="S::surendra.rai@idexcel.com::27d3a7fe-8b1b-40f1-900c-fbbd1c70bd05" providerId="AD" clId="Web-{72812C17-D39C-49BB-A954-6F7C033C07A5}" dt="2021-11-24T11:44:19.132" v="14"/>
          <ac:spMkLst>
            <pc:docMk/>
            <pc:sldMk cId="347805628" sldId="269"/>
            <ac:spMk id="7" creationId="{03DF6796-0308-4F92-8029-4E6D3E91E091}"/>
          </ac:spMkLst>
        </pc:spChg>
      </pc:sldChg>
    </pc:docChg>
  </pc:docChgLst>
  <pc:docChgLst>
    <pc:chgData name="Surendra Rai" userId="S::surendra.rai@idexcel.com::27d3a7fe-8b1b-40f1-900c-fbbd1c70bd05" providerId="AD" clId="Web-{E4F6A061-5143-4514-BC2E-2B20D6032C59}"/>
    <pc:docChg chg="addSld modSld sldOrd">
      <pc:chgData name="Surendra Rai" userId="S::surendra.rai@idexcel.com::27d3a7fe-8b1b-40f1-900c-fbbd1c70bd05" providerId="AD" clId="Web-{E4F6A061-5143-4514-BC2E-2B20D6032C59}" dt="2021-11-19T16:17:29.520" v="757" actId="20577"/>
      <pc:docMkLst>
        <pc:docMk/>
      </pc:docMkLst>
      <pc:sldChg chg="addSp modSp">
        <pc:chgData name="Surendra Rai" userId="S::surendra.rai@idexcel.com::27d3a7fe-8b1b-40f1-900c-fbbd1c70bd05" providerId="AD" clId="Web-{E4F6A061-5143-4514-BC2E-2B20D6032C59}" dt="2021-11-19T14:10:23.208" v="590" actId="14100"/>
        <pc:sldMkLst>
          <pc:docMk/>
          <pc:sldMk cId="109857222" sldId="256"/>
        </pc:sldMkLst>
        <pc:spChg chg="mod">
          <ac:chgData name="Surendra Rai" userId="S::surendra.rai@idexcel.com::27d3a7fe-8b1b-40f1-900c-fbbd1c70bd05" providerId="AD" clId="Web-{E4F6A061-5143-4514-BC2E-2B20D6032C59}" dt="2021-11-19T13:17:43.113" v="26" actId="1076"/>
          <ac:spMkLst>
            <pc:docMk/>
            <pc:sldMk cId="109857222" sldId="256"/>
            <ac:spMk id="2" creationId="{00000000-0000-0000-0000-000000000000}"/>
          </ac:spMkLst>
        </pc:spChg>
        <pc:spChg chg="mod">
          <ac:chgData name="Surendra Rai" userId="S::surendra.rai@idexcel.com::27d3a7fe-8b1b-40f1-900c-fbbd1c70bd05" providerId="AD" clId="Web-{E4F6A061-5143-4514-BC2E-2B20D6032C59}" dt="2021-11-19T14:10:23.208" v="590" actId="14100"/>
          <ac:spMkLst>
            <pc:docMk/>
            <pc:sldMk cId="109857222" sldId="256"/>
            <ac:spMk id="3" creationId="{00000000-0000-0000-0000-000000000000}"/>
          </ac:spMkLst>
        </pc:spChg>
        <pc:picChg chg="add mod">
          <ac:chgData name="Surendra Rai" userId="S::surendra.rai@idexcel.com::27d3a7fe-8b1b-40f1-900c-fbbd1c70bd05" providerId="AD" clId="Web-{E4F6A061-5143-4514-BC2E-2B20D6032C59}" dt="2021-11-19T13:23:03.174" v="51" actId="1076"/>
          <ac:picMkLst>
            <pc:docMk/>
            <pc:sldMk cId="109857222" sldId="256"/>
            <ac:picMk id="5" creationId="{BD2C5189-E689-491E-ABFA-9C49484B3B70}"/>
          </ac:picMkLst>
        </pc:picChg>
      </pc:sldChg>
      <pc:sldChg chg="addSp delSp modSp new mod ord modShow">
        <pc:chgData name="Surendra Rai" userId="S::surendra.rai@idexcel.com::27d3a7fe-8b1b-40f1-900c-fbbd1c70bd05" providerId="AD" clId="Web-{E4F6A061-5143-4514-BC2E-2B20D6032C59}" dt="2021-11-19T14:19:39.381" v="674" actId="1076"/>
        <pc:sldMkLst>
          <pc:docMk/>
          <pc:sldMk cId="2000242536" sldId="257"/>
        </pc:sldMkLst>
        <pc:spChg chg="del mod">
          <ac:chgData name="Surendra Rai" userId="S::surendra.rai@idexcel.com::27d3a7fe-8b1b-40f1-900c-fbbd1c70bd05" providerId="AD" clId="Web-{E4F6A061-5143-4514-BC2E-2B20D6032C59}" dt="2021-11-19T13:23:13.768" v="52"/>
          <ac:spMkLst>
            <pc:docMk/>
            <pc:sldMk cId="2000242536" sldId="257"/>
            <ac:spMk id="2" creationId="{E18A5ECA-1CA0-4FA5-A8CD-BADFABFD2084}"/>
          </ac:spMkLst>
        </pc:spChg>
        <pc:spChg chg="del">
          <ac:chgData name="Surendra Rai" userId="S::surendra.rai@idexcel.com::27d3a7fe-8b1b-40f1-900c-fbbd1c70bd05" providerId="AD" clId="Web-{E4F6A061-5143-4514-BC2E-2B20D6032C59}" dt="2021-11-19T13:18:55.425" v="42"/>
          <ac:spMkLst>
            <pc:docMk/>
            <pc:sldMk cId="2000242536" sldId="257"/>
            <ac:spMk id="3" creationId="{86C5B9A2-6043-4F5C-94D4-5C977C24567A}"/>
          </ac:spMkLst>
        </pc:spChg>
        <pc:spChg chg="add mod">
          <ac:chgData name="Surendra Rai" userId="S::surendra.rai@idexcel.com::27d3a7fe-8b1b-40f1-900c-fbbd1c70bd05" providerId="AD" clId="Web-{E4F6A061-5143-4514-BC2E-2B20D6032C59}" dt="2021-11-19T14:08:35.636" v="584" actId="1076"/>
          <ac:spMkLst>
            <pc:docMk/>
            <pc:sldMk cId="2000242536" sldId="257"/>
            <ac:spMk id="5" creationId="{17959596-11C9-42AF-9ADE-6274489DF663}"/>
          </ac:spMkLst>
        </pc:spChg>
        <pc:spChg chg="add mod">
          <ac:chgData name="Surendra Rai" userId="S::surendra.rai@idexcel.com::27d3a7fe-8b1b-40f1-900c-fbbd1c70bd05" providerId="AD" clId="Web-{E4F6A061-5143-4514-BC2E-2B20D6032C59}" dt="2021-11-19T14:14:51.497" v="670" actId="14100"/>
          <ac:spMkLst>
            <pc:docMk/>
            <pc:sldMk cId="2000242536" sldId="257"/>
            <ac:spMk id="6" creationId="{65488275-9C5D-4530-B431-8A11B599093A}"/>
          </ac:spMkLst>
        </pc:spChg>
        <pc:spChg chg="add mod">
          <ac:chgData name="Surendra Rai" userId="S::surendra.rai@idexcel.com::27d3a7fe-8b1b-40f1-900c-fbbd1c70bd05" providerId="AD" clId="Web-{E4F6A061-5143-4514-BC2E-2B20D6032C59}" dt="2021-11-19T14:19:39.381" v="674" actId="1076"/>
          <ac:spMkLst>
            <pc:docMk/>
            <pc:sldMk cId="2000242536" sldId="257"/>
            <ac:spMk id="7" creationId="{37957534-11D1-4CB7-BE50-84E3F4FC4F39}"/>
          </ac:spMkLst>
        </pc:spChg>
        <pc:spChg chg="add mod">
          <ac:chgData name="Surendra Rai" userId="S::surendra.rai@idexcel.com::27d3a7fe-8b1b-40f1-900c-fbbd1c70bd05" providerId="AD" clId="Web-{E4F6A061-5143-4514-BC2E-2B20D6032C59}" dt="2021-11-19T14:19:36.631" v="673" actId="1076"/>
          <ac:spMkLst>
            <pc:docMk/>
            <pc:sldMk cId="2000242536" sldId="257"/>
            <ac:spMk id="8" creationId="{66863680-BBAB-4219-9FA1-62F21497D0CD}"/>
          </ac:spMkLst>
        </pc:spChg>
        <pc:picChg chg="add del mod">
          <ac:chgData name="Surendra Rai" userId="S::surendra.rai@idexcel.com::27d3a7fe-8b1b-40f1-900c-fbbd1c70bd05" providerId="AD" clId="Web-{E4F6A061-5143-4514-BC2E-2B20D6032C59}" dt="2021-11-19T13:23:44.752" v="63"/>
          <ac:picMkLst>
            <pc:docMk/>
            <pc:sldMk cId="2000242536" sldId="257"/>
            <ac:picMk id="4" creationId="{0CBCA585-EFC6-43D6-B7FC-E54899859625}"/>
          </ac:picMkLst>
        </pc:picChg>
      </pc:sldChg>
      <pc:sldChg chg="modSp new">
        <pc:chgData name="Surendra Rai" userId="S::surendra.rai@idexcel.com::27d3a7fe-8b1b-40f1-900c-fbbd1c70bd05" providerId="AD" clId="Web-{E4F6A061-5143-4514-BC2E-2B20D6032C59}" dt="2021-11-19T16:17:29.520" v="757" actId="20577"/>
        <pc:sldMkLst>
          <pc:docMk/>
          <pc:sldMk cId="4035468541" sldId="258"/>
        </pc:sldMkLst>
        <pc:spChg chg="mod">
          <ac:chgData name="Surendra Rai" userId="S::surendra.rai@idexcel.com::27d3a7fe-8b1b-40f1-900c-fbbd1c70bd05" providerId="AD" clId="Web-{E4F6A061-5143-4514-BC2E-2B20D6032C59}" dt="2021-11-19T13:25:47.204" v="87" actId="1076"/>
          <ac:spMkLst>
            <pc:docMk/>
            <pc:sldMk cId="4035468541" sldId="258"/>
            <ac:spMk id="2" creationId="{AF6A921C-4F6F-4C8D-B90B-9F131BB87FD1}"/>
          </ac:spMkLst>
        </pc:spChg>
        <pc:spChg chg="mod">
          <ac:chgData name="Surendra Rai" userId="S::surendra.rai@idexcel.com::27d3a7fe-8b1b-40f1-900c-fbbd1c70bd05" providerId="AD" clId="Web-{E4F6A061-5143-4514-BC2E-2B20D6032C59}" dt="2021-11-19T16:17:29.520" v="757" actId="20577"/>
          <ac:spMkLst>
            <pc:docMk/>
            <pc:sldMk cId="4035468541" sldId="258"/>
            <ac:spMk id="3" creationId="{047B7CBE-011A-45ED-81FF-CE858C531451}"/>
          </ac:spMkLst>
        </pc:spChg>
      </pc:sldChg>
      <pc:sldChg chg="modSp new">
        <pc:chgData name="Surendra Rai" userId="S::surendra.rai@idexcel.com::27d3a7fe-8b1b-40f1-900c-fbbd1c70bd05" providerId="AD" clId="Web-{E4F6A061-5143-4514-BC2E-2B20D6032C59}" dt="2021-11-19T14:13:42.741" v="669" actId="20577"/>
        <pc:sldMkLst>
          <pc:docMk/>
          <pc:sldMk cId="3360643121" sldId="259"/>
        </pc:sldMkLst>
        <pc:spChg chg="mod">
          <ac:chgData name="Surendra Rai" userId="S::surendra.rai@idexcel.com::27d3a7fe-8b1b-40f1-900c-fbbd1c70bd05" providerId="AD" clId="Web-{E4F6A061-5143-4514-BC2E-2B20D6032C59}" dt="2021-11-19T14:07:41.710" v="575" actId="1076"/>
          <ac:spMkLst>
            <pc:docMk/>
            <pc:sldMk cId="3360643121" sldId="259"/>
            <ac:spMk id="2" creationId="{3ABDB60E-2AA9-4725-AB66-4CEEFBA33FA8}"/>
          </ac:spMkLst>
        </pc:spChg>
        <pc:spChg chg="mod">
          <ac:chgData name="Surendra Rai" userId="S::surendra.rai@idexcel.com::27d3a7fe-8b1b-40f1-900c-fbbd1c70bd05" providerId="AD" clId="Web-{E4F6A061-5143-4514-BC2E-2B20D6032C59}" dt="2021-11-19T14:13:42.741" v="669" actId="20577"/>
          <ac:spMkLst>
            <pc:docMk/>
            <pc:sldMk cId="3360643121" sldId="259"/>
            <ac:spMk id="3" creationId="{E6A4DD2C-0FB2-4DBD-8F96-9A15F0AE0B6E}"/>
          </ac:spMkLst>
        </pc:spChg>
      </pc:sldChg>
      <pc:sldChg chg="addSp delSp modSp new">
        <pc:chgData name="Surendra Rai" userId="S::surendra.rai@idexcel.com::27d3a7fe-8b1b-40f1-900c-fbbd1c70bd05" providerId="AD" clId="Web-{E4F6A061-5143-4514-BC2E-2B20D6032C59}" dt="2021-11-19T14:12:11.702" v="627" actId="1076"/>
        <pc:sldMkLst>
          <pc:docMk/>
          <pc:sldMk cId="3034074108" sldId="260"/>
        </pc:sldMkLst>
        <pc:spChg chg="mod">
          <ac:chgData name="Surendra Rai" userId="S::surendra.rai@idexcel.com::27d3a7fe-8b1b-40f1-900c-fbbd1c70bd05" providerId="AD" clId="Web-{E4F6A061-5143-4514-BC2E-2B20D6032C59}" dt="2021-11-19T14:12:08.124" v="626" actId="1076"/>
          <ac:spMkLst>
            <pc:docMk/>
            <pc:sldMk cId="3034074108" sldId="260"/>
            <ac:spMk id="2" creationId="{E7C0DD99-F834-4B9A-B58E-5F0035CC095F}"/>
          </ac:spMkLst>
        </pc:spChg>
        <pc:spChg chg="mod">
          <ac:chgData name="Surendra Rai" userId="S::surendra.rai@idexcel.com::27d3a7fe-8b1b-40f1-900c-fbbd1c70bd05" providerId="AD" clId="Web-{E4F6A061-5143-4514-BC2E-2B20D6032C59}" dt="2021-11-19T14:12:11.702" v="627" actId="1076"/>
          <ac:spMkLst>
            <pc:docMk/>
            <pc:sldMk cId="3034074108" sldId="260"/>
            <ac:spMk id="3" creationId="{B9025A7D-E932-4C04-BE73-3B5379E02909}"/>
          </ac:spMkLst>
        </pc:spChg>
        <pc:spChg chg="add del mod">
          <ac:chgData name="Surendra Rai" userId="S::surendra.rai@idexcel.com::27d3a7fe-8b1b-40f1-900c-fbbd1c70bd05" providerId="AD" clId="Web-{E4F6A061-5143-4514-BC2E-2B20D6032C59}" dt="2021-11-19T14:11:20.041" v="608"/>
          <ac:spMkLst>
            <pc:docMk/>
            <pc:sldMk cId="3034074108" sldId="260"/>
            <ac:spMk id="4" creationId="{778F6023-4F18-47D1-96DF-104E91C7D805}"/>
          </ac:spMkLst>
        </pc:spChg>
      </pc:sldChg>
    </pc:docChg>
  </pc:docChgLst>
  <pc:docChgLst>
    <pc:chgData name="Surendra Rai" userId="S::surendra.rai@idexcel.com::27d3a7fe-8b1b-40f1-900c-fbbd1c70bd05" providerId="AD" clId="Web-{18090B17-95BE-9E81-C617-4447E3D9AF87}"/>
    <pc:docChg chg="addSld modSld">
      <pc:chgData name="Surendra Rai" userId="S::surendra.rai@idexcel.com::27d3a7fe-8b1b-40f1-900c-fbbd1c70bd05" providerId="AD" clId="Web-{18090B17-95BE-9E81-C617-4447E3D9AF87}" dt="2021-11-26T07:12:14.599" v="470" actId="20577"/>
      <pc:docMkLst>
        <pc:docMk/>
      </pc:docMkLst>
      <pc:sldChg chg="modSp">
        <pc:chgData name="Surendra Rai" userId="S::surendra.rai@idexcel.com::27d3a7fe-8b1b-40f1-900c-fbbd1c70bd05" providerId="AD" clId="Web-{18090B17-95BE-9E81-C617-4447E3D9AF87}" dt="2021-11-26T03:16:57.372" v="10" actId="20577"/>
        <pc:sldMkLst>
          <pc:docMk/>
          <pc:sldMk cId="3299780282" sldId="268"/>
        </pc:sldMkLst>
        <pc:spChg chg="mod">
          <ac:chgData name="Surendra Rai" userId="S::surendra.rai@idexcel.com::27d3a7fe-8b1b-40f1-900c-fbbd1c70bd05" providerId="AD" clId="Web-{18090B17-95BE-9E81-C617-4447E3D9AF87}" dt="2021-11-26T03:16:57.372" v="10" actId="20577"/>
          <ac:spMkLst>
            <pc:docMk/>
            <pc:sldMk cId="3299780282" sldId="268"/>
            <ac:spMk id="5" creationId="{69EE7A24-49CD-4CB2-8857-53001EF4DABF}"/>
          </ac:spMkLst>
        </pc:spChg>
      </pc:sldChg>
      <pc:sldChg chg="addSp modSp">
        <pc:chgData name="Surendra Rai" userId="S::surendra.rai@idexcel.com::27d3a7fe-8b1b-40f1-900c-fbbd1c70bd05" providerId="AD" clId="Web-{18090B17-95BE-9E81-C617-4447E3D9AF87}" dt="2021-11-26T06:01:29.694" v="459" actId="1076"/>
        <pc:sldMkLst>
          <pc:docMk/>
          <pc:sldMk cId="1726159367" sldId="273"/>
        </pc:sldMkLst>
        <pc:spChg chg="add mod">
          <ac:chgData name="Surendra Rai" userId="S::surendra.rai@idexcel.com::27d3a7fe-8b1b-40f1-900c-fbbd1c70bd05" providerId="AD" clId="Web-{18090B17-95BE-9E81-C617-4447E3D9AF87}" dt="2021-11-26T06:01:26.663" v="458" actId="1076"/>
          <ac:spMkLst>
            <pc:docMk/>
            <pc:sldMk cId="1726159367" sldId="273"/>
            <ac:spMk id="2" creationId="{E06DA459-158E-45BA-9E56-2D1190388A2E}"/>
          </ac:spMkLst>
        </pc:spChg>
        <pc:spChg chg="add mod">
          <ac:chgData name="Surendra Rai" userId="S::surendra.rai@idexcel.com::27d3a7fe-8b1b-40f1-900c-fbbd1c70bd05" providerId="AD" clId="Web-{18090B17-95BE-9E81-C617-4447E3D9AF87}" dt="2021-11-26T05:58:37.375" v="455" actId="1076"/>
          <ac:spMkLst>
            <pc:docMk/>
            <pc:sldMk cId="1726159367" sldId="273"/>
            <ac:spMk id="3" creationId="{5090E910-9168-403B-9B32-B29336EBE8F3}"/>
          </ac:spMkLst>
        </pc:spChg>
        <pc:spChg chg="add mod">
          <ac:chgData name="Surendra Rai" userId="S::surendra.rai@idexcel.com::27d3a7fe-8b1b-40f1-900c-fbbd1c70bd05" providerId="AD" clId="Web-{18090B17-95BE-9E81-C617-4447E3D9AF87}" dt="2021-11-26T05:58:31.624" v="453" actId="1076"/>
          <ac:spMkLst>
            <pc:docMk/>
            <pc:sldMk cId="1726159367" sldId="273"/>
            <ac:spMk id="4" creationId="{5E6265DC-ED42-4816-95AC-68D62605FFC4}"/>
          </ac:spMkLst>
        </pc:spChg>
        <pc:spChg chg="add mod">
          <ac:chgData name="Surendra Rai" userId="S::surendra.rai@idexcel.com::27d3a7fe-8b1b-40f1-900c-fbbd1c70bd05" providerId="AD" clId="Web-{18090B17-95BE-9E81-C617-4447E3D9AF87}" dt="2021-11-26T05:58:45.484" v="457" actId="1076"/>
          <ac:spMkLst>
            <pc:docMk/>
            <pc:sldMk cId="1726159367" sldId="273"/>
            <ac:spMk id="5" creationId="{AF05CE37-0767-4B3F-A5E3-E9375C1255C0}"/>
          </ac:spMkLst>
        </pc:spChg>
        <pc:spChg chg="add mod">
          <ac:chgData name="Surendra Rai" userId="S::surendra.rai@idexcel.com::27d3a7fe-8b1b-40f1-900c-fbbd1c70bd05" providerId="AD" clId="Web-{18090B17-95BE-9E81-C617-4447E3D9AF87}" dt="2021-11-26T06:01:29.694" v="459" actId="1076"/>
          <ac:spMkLst>
            <pc:docMk/>
            <pc:sldMk cId="1726159367" sldId="273"/>
            <ac:spMk id="6" creationId="{2721136B-359B-4DA9-BA59-50C6FB4FCDF2}"/>
          </ac:spMkLst>
        </pc:spChg>
      </pc:sldChg>
      <pc:sldChg chg="delSp modSp new">
        <pc:chgData name="Surendra Rai" userId="S::surendra.rai@idexcel.com::27d3a7fe-8b1b-40f1-900c-fbbd1c70bd05" providerId="AD" clId="Web-{18090B17-95BE-9E81-C617-4447E3D9AF87}" dt="2021-11-26T07:12:14.599" v="470" actId="20577"/>
        <pc:sldMkLst>
          <pc:docMk/>
          <pc:sldMk cId="2176365417" sldId="274"/>
        </pc:sldMkLst>
        <pc:spChg chg="del mod">
          <ac:chgData name="Surendra Rai" userId="S::surendra.rai@idexcel.com::27d3a7fe-8b1b-40f1-900c-fbbd1c70bd05" providerId="AD" clId="Web-{18090B17-95BE-9E81-C617-4447E3D9AF87}" dt="2021-11-26T07:10:17.941" v="463"/>
          <ac:spMkLst>
            <pc:docMk/>
            <pc:sldMk cId="2176365417" sldId="274"/>
            <ac:spMk id="2" creationId="{BBB54144-F0F9-42A7-88AB-8B6917CDAB56}"/>
          </ac:spMkLst>
        </pc:spChg>
        <pc:spChg chg="mod">
          <ac:chgData name="Surendra Rai" userId="S::surendra.rai@idexcel.com::27d3a7fe-8b1b-40f1-900c-fbbd1c70bd05" providerId="AD" clId="Web-{18090B17-95BE-9E81-C617-4447E3D9AF87}" dt="2021-11-26T07:12:14.599" v="470" actId="20577"/>
          <ac:spMkLst>
            <pc:docMk/>
            <pc:sldMk cId="2176365417" sldId="274"/>
            <ac:spMk id="3" creationId="{6C25539F-D18C-47FA-A05D-4592BFEFE6E8}"/>
          </ac:spMkLst>
        </pc:spChg>
      </pc:sldChg>
    </pc:docChg>
  </pc:docChgLst>
  <pc:docChgLst>
    <pc:chgData name="Surendra Rai" userId="S::surendra.rai@idexcel.com::27d3a7fe-8b1b-40f1-900c-fbbd1c70bd05" providerId="AD" clId="Web-{E6AA2D8F-9848-4FA7-9033-069BE090C74A}"/>
    <pc:docChg chg="addSld modSld">
      <pc:chgData name="Surendra Rai" userId="S::surendra.rai@idexcel.com::27d3a7fe-8b1b-40f1-900c-fbbd1c70bd05" providerId="AD" clId="Web-{E6AA2D8F-9848-4FA7-9033-069BE090C74A}" dt="2021-11-22T15:05:43.949" v="893" actId="1076"/>
      <pc:docMkLst>
        <pc:docMk/>
      </pc:docMkLst>
      <pc:sldChg chg="modSp">
        <pc:chgData name="Surendra Rai" userId="S::surendra.rai@idexcel.com::27d3a7fe-8b1b-40f1-900c-fbbd1c70bd05" providerId="AD" clId="Web-{E6AA2D8F-9848-4FA7-9033-069BE090C74A}" dt="2021-11-22T14:43:03.518" v="650"/>
        <pc:sldMkLst>
          <pc:docMk/>
          <pc:sldMk cId="245202273" sldId="263"/>
        </pc:sldMkLst>
        <pc:graphicFrameChg chg="mod modGraphic">
          <ac:chgData name="Surendra Rai" userId="S::surendra.rai@idexcel.com::27d3a7fe-8b1b-40f1-900c-fbbd1c70bd05" providerId="AD" clId="Web-{E6AA2D8F-9848-4FA7-9033-069BE090C74A}" dt="2021-11-22T14:43:03.518" v="650"/>
          <ac:graphicFrameMkLst>
            <pc:docMk/>
            <pc:sldMk cId="245202273" sldId="263"/>
            <ac:graphicFrameMk id="9" creationId="{9A0A956A-453C-4363-8223-A94D3CCB3451}"/>
          </ac:graphicFrameMkLst>
        </pc:graphicFrameChg>
      </pc:sldChg>
      <pc:sldChg chg="modSp">
        <pc:chgData name="Surendra Rai" userId="S::surendra.rai@idexcel.com::27d3a7fe-8b1b-40f1-900c-fbbd1c70bd05" providerId="AD" clId="Web-{E6AA2D8F-9848-4FA7-9033-069BE090C74A}" dt="2021-11-22T13:46:15.602" v="205" actId="20577"/>
        <pc:sldMkLst>
          <pc:docMk/>
          <pc:sldMk cId="233633564" sldId="266"/>
        </pc:sldMkLst>
        <pc:spChg chg="mod">
          <ac:chgData name="Surendra Rai" userId="S::surendra.rai@idexcel.com::27d3a7fe-8b1b-40f1-900c-fbbd1c70bd05" providerId="AD" clId="Web-{E6AA2D8F-9848-4FA7-9033-069BE090C74A}" dt="2021-11-22T13:46:15.602" v="205" actId="20577"/>
          <ac:spMkLst>
            <pc:docMk/>
            <pc:sldMk cId="233633564" sldId="266"/>
            <ac:spMk id="7" creationId="{9AF840E4-8927-4428-AB65-3CD0DC593192}"/>
          </ac:spMkLst>
        </pc:spChg>
      </pc:sldChg>
      <pc:sldChg chg="addSp delSp modSp new">
        <pc:chgData name="Surendra Rai" userId="S::surendra.rai@idexcel.com::27d3a7fe-8b1b-40f1-900c-fbbd1c70bd05" providerId="AD" clId="Web-{E6AA2D8F-9848-4FA7-9033-069BE090C74A}" dt="2021-11-22T14:48:38.130" v="686" actId="14100"/>
        <pc:sldMkLst>
          <pc:docMk/>
          <pc:sldMk cId="590518008" sldId="267"/>
        </pc:sldMkLst>
        <pc:spChg chg="mod">
          <ac:chgData name="Surendra Rai" userId="S::surendra.rai@idexcel.com::27d3a7fe-8b1b-40f1-900c-fbbd1c70bd05" providerId="AD" clId="Web-{E6AA2D8F-9848-4FA7-9033-069BE090C74A}" dt="2021-11-22T14:48:38.130" v="686" actId="14100"/>
          <ac:spMkLst>
            <pc:docMk/>
            <pc:sldMk cId="590518008" sldId="267"/>
            <ac:spMk id="2" creationId="{B4C31018-551B-4B64-8FAD-C1BB1B8E0697}"/>
          </ac:spMkLst>
        </pc:spChg>
        <pc:spChg chg="mod">
          <ac:chgData name="Surendra Rai" userId="S::surendra.rai@idexcel.com::27d3a7fe-8b1b-40f1-900c-fbbd1c70bd05" providerId="AD" clId="Web-{E6AA2D8F-9848-4FA7-9033-069BE090C74A}" dt="2021-11-22T14:48:17.942" v="673" actId="20577"/>
          <ac:spMkLst>
            <pc:docMk/>
            <pc:sldMk cId="590518008" sldId="267"/>
            <ac:spMk id="3" creationId="{0402696F-C8EE-49AF-B062-269E4EA06908}"/>
          </ac:spMkLst>
        </pc:spChg>
        <pc:spChg chg="add mod">
          <ac:chgData name="Surendra Rai" userId="S::surendra.rai@idexcel.com::27d3a7fe-8b1b-40f1-900c-fbbd1c70bd05" providerId="AD" clId="Web-{E6AA2D8F-9848-4FA7-9033-069BE090C74A}" dt="2021-11-22T14:43:43.081" v="654" actId="1076"/>
          <ac:spMkLst>
            <pc:docMk/>
            <pc:sldMk cId="590518008" sldId="267"/>
            <ac:spMk id="5" creationId="{34341CD6-159B-4C0B-8528-0440FC8CE2AF}"/>
          </ac:spMkLst>
        </pc:spChg>
        <pc:spChg chg="add mod">
          <ac:chgData name="Surendra Rai" userId="S::surendra.rai@idexcel.com::27d3a7fe-8b1b-40f1-900c-fbbd1c70bd05" providerId="AD" clId="Web-{E6AA2D8F-9848-4FA7-9033-069BE090C74A}" dt="2021-11-22T14:18:12.930" v="390" actId="20577"/>
          <ac:spMkLst>
            <pc:docMk/>
            <pc:sldMk cId="590518008" sldId="267"/>
            <ac:spMk id="7" creationId="{13763177-8D0C-4F80-9B12-52D561676951}"/>
          </ac:spMkLst>
        </pc:spChg>
        <pc:graphicFrameChg chg="add del mod modGraphic">
          <ac:chgData name="Surendra Rai" userId="S::surendra.rai@idexcel.com::27d3a7fe-8b1b-40f1-900c-fbbd1c70bd05" providerId="AD" clId="Web-{E6AA2D8F-9848-4FA7-9033-069BE090C74A}" dt="2021-11-22T14:16:20.805" v="363"/>
          <ac:graphicFrameMkLst>
            <pc:docMk/>
            <pc:sldMk cId="590518008" sldId="267"/>
            <ac:graphicFrameMk id="8" creationId="{D6A265FF-6520-439E-A27C-50DD4497B29B}"/>
          </ac:graphicFrameMkLst>
        </pc:graphicFrameChg>
        <pc:graphicFrameChg chg="add mod modGraphic">
          <ac:chgData name="Surendra Rai" userId="S::surendra.rai@idexcel.com::27d3a7fe-8b1b-40f1-900c-fbbd1c70bd05" providerId="AD" clId="Web-{E6AA2D8F-9848-4FA7-9033-069BE090C74A}" dt="2021-11-22T14:43:25.987" v="651" actId="1076"/>
          <ac:graphicFrameMkLst>
            <pc:docMk/>
            <pc:sldMk cId="590518008" sldId="267"/>
            <ac:graphicFrameMk id="9" creationId="{FEC21070-0CE7-4093-9B06-BE9CA2AF97E0}"/>
          </ac:graphicFrameMkLst>
        </pc:graphicFrameChg>
      </pc:sldChg>
      <pc:sldChg chg="addSp delSp modSp new">
        <pc:chgData name="Surendra Rai" userId="S::surendra.rai@idexcel.com::27d3a7fe-8b1b-40f1-900c-fbbd1c70bd05" providerId="AD" clId="Web-{E6AA2D8F-9848-4FA7-9033-069BE090C74A}" dt="2021-11-22T15:05:43.949" v="893" actId="1076"/>
        <pc:sldMkLst>
          <pc:docMk/>
          <pc:sldMk cId="3299780282" sldId="268"/>
        </pc:sldMkLst>
        <pc:spChg chg="mod">
          <ac:chgData name="Surendra Rai" userId="S::surendra.rai@idexcel.com::27d3a7fe-8b1b-40f1-900c-fbbd1c70bd05" providerId="AD" clId="Web-{E6AA2D8F-9848-4FA7-9033-069BE090C74A}" dt="2021-11-22T14:57:08.696" v="744" actId="1076"/>
          <ac:spMkLst>
            <pc:docMk/>
            <pc:sldMk cId="3299780282" sldId="268"/>
            <ac:spMk id="2" creationId="{851C5DD9-6E76-4795-9604-321DBF1A457D}"/>
          </ac:spMkLst>
        </pc:spChg>
        <pc:spChg chg="mod">
          <ac:chgData name="Surendra Rai" userId="S::surendra.rai@idexcel.com::27d3a7fe-8b1b-40f1-900c-fbbd1c70bd05" providerId="AD" clId="Web-{E6AA2D8F-9848-4FA7-9033-069BE090C74A}" dt="2021-11-22T15:05:12.215" v="886" actId="1076"/>
          <ac:spMkLst>
            <pc:docMk/>
            <pc:sldMk cId="3299780282" sldId="268"/>
            <ac:spMk id="3" creationId="{E0F51770-1426-42AA-8156-70F39E7AF4BC}"/>
          </ac:spMkLst>
        </pc:spChg>
        <pc:spChg chg="add mod">
          <ac:chgData name="Surendra Rai" userId="S::surendra.rai@idexcel.com::27d3a7fe-8b1b-40f1-900c-fbbd1c70bd05" providerId="AD" clId="Web-{E6AA2D8F-9848-4FA7-9033-069BE090C74A}" dt="2021-11-22T15:05:37.528" v="891" actId="14100"/>
          <ac:spMkLst>
            <pc:docMk/>
            <pc:sldMk cId="3299780282" sldId="268"/>
            <ac:spMk id="5" creationId="{69EE7A24-49CD-4CB2-8857-53001EF4DABF}"/>
          </ac:spMkLst>
        </pc:spChg>
        <pc:spChg chg="add mod">
          <ac:chgData name="Surendra Rai" userId="S::surendra.rai@idexcel.com::27d3a7fe-8b1b-40f1-900c-fbbd1c70bd05" providerId="AD" clId="Web-{E6AA2D8F-9848-4FA7-9033-069BE090C74A}" dt="2021-11-22T15:05:43.949" v="893" actId="1076"/>
          <ac:spMkLst>
            <pc:docMk/>
            <pc:sldMk cId="3299780282" sldId="268"/>
            <ac:spMk id="6" creationId="{09E48479-E5EB-4D99-A145-EE0169001748}"/>
          </ac:spMkLst>
        </pc:spChg>
        <pc:spChg chg="add del mod">
          <ac:chgData name="Surendra Rai" userId="S::surendra.rai@idexcel.com::27d3a7fe-8b1b-40f1-900c-fbbd1c70bd05" providerId="AD" clId="Web-{E6AA2D8F-9848-4FA7-9033-069BE090C74A}" dt="2021-11-22T15:04:03.496" v="866"/>
          <ac:spMkLst>
            <pc:docMk/>
            <pc:sldMk cId="3299780282" sldId="268"/>
            <ac:spMk id="7" creationId="{F98CED88-E79C-4EE7-8CDF-3A5040E2DBE7}"/>
          </ac:spMkLst>
        </pc:spChg>
      </pc:sldChg>
    </pc:docChg>
  </pc:docChgLst>
  <pc:docChgLst>
    <pc:chgData name="Surendra Rai" userId="S::surendra.rai@idexcel.com::27d3a7fe-8b1b-40f1-900c-fbbd1c70bd05" providerId="AD" clId="Web-{00FD6094-4F2A-30D4-7216-9BC2DB26A5E1}"/>
    <pc:docChg chg="modSld">
      <pc:chgData name="Surendra Rai" userId="S::surendra.rai@idexcel.com::27d3a7fe-8b1b-40f1-900c-fbbd1c70bd05" providerId="AD" clId="Web-{00FD6094-4F2A-30D4-7216-9BC2DB26A5E1}" dt="2021-11-26T16:55:48.156" v="80"/>
      <pc:docMkLst>
        <pc:docMk/>
      </pc:docMkLst>
      <pc:sldChg chg="modSp">
        <pc:chgData name="Surendra Rai" userId="S::surendra.rai@idexcel.com::27d3a7fe-8b1b-40f1-900c-fbbd1c70bd05" providerId="AD" clId="Web-{00FD6094-4F2A-30D4-7216-9BC2DB26A5E1}" dt="2021-11-26T16:55:48.156" v="80"/>
        <pc:sldMkLst>
          <pc:docMk/>
          <pc:sldMk cId="2176365417" sldId="274"/>
        </pc:sldMkLst>
        <pc:spChg chg="mod">
          <ac:chgData name="Surendra Rai" userId="S::surendra.rai@idexcel.com::27d3a7fe-8b1b-40f1-900c-fbbd1c70bd05" providerId="AD" clId="Web-{00FD6094-4F2A-30D4-7216-9BC2DB26A5E1}" dt="2021-11-26T16:55:48.156" v="80"/>
          <ac:spMkLst>
            <pc:docMk/>
            <pc:sldMk cId="2176365417" sldId="274"/>
            <ac:spMk id="3" creationId="{6C25539F-D18C-47FA-A05D-4592BFEFE6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26/11/2021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26/11/2021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26/11/2021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26/11/2021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26/11/2021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959596-11C9-42AF-9ADE-6274489DF663}"/>
              </a:ext>
            </a:extLst>
          </p:cNvPr>
          <p:cNvSpPr txBox="1"/>
          <p:nvPr/>
        </p:nvSpPr>
        <p:spPr>
          <a:xfrm>
            <a:off x="1947742" y="238237"/>
            <a:ext cx="5410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cs typeface="Calibri"/>
              </a:rPr>
              <a:t>Java Programing Language</a:t>
            </a:r>
          </a:p>
        </p:txBody>
      </p:sp>
      <p:sp>
        <p:nvSpPr>
          <p:cNvPr id="6" name="TextBox 5">
            <a:extLst>
              <a:ext uri="{FF2B5EF4-FFF2-40B4-BE49-F238E27FC236}">
                <a16:creationId xmlns:a16="http://schemas.microsoft.com/office/drawing/2014/main" id="{65488275-9C5D-4530-B431-8A11B599093A}"/>
              </a:ext>
            </a:extLst>
          </p:cNvPr>
          <p:cNvSpPr txBox="1"/>
          <p:nvPr/>
        </p:nvSpPr>
        <p:spPr>
          <a:xfrm>
            <a:off x="1913344" y="694825"/>
            <a:ext cx="946443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Java is a powerful general-purpose programming language. It is used to develop desktop and mobile applications, big data processing, embedded systems, and so on. According to Oracle, the company that owns Java, Java runs on 3 billion devices worldwide, which makes Java one of the most popular programming languages.</a:t>
            </a:r>
            <a:endParaRPr lang="en-US"/>
          </a:p>
          <a:p>
            <a:br>
              <a:rPr lang="en-US"/>
            </a:br>
            <a:endParaRPr lang="en-US"/>
          </a:p>
        </p:txBody>
      </p:sp>
      <p:sp>
        <p:nvSpPr>
          <p:cNvPr id="7" name="TextBox 6">
            <a:extLst>
              <a:ext uri="{FF2B5EF4-FFF2-40B4-BE49-F238E27FC236}">
                <a16:creationId xmlns:a16="http://schemas.microsoft.com/office/drawing/2014/main" id="{37957534-11D1-4CB7-BE50-84E3F4FC4F39}"/>
              </a:ext>
            </a:extLst>
          </p:cNvPr>
          <p:cNvSpPr txBox="1"/>
          <p:nvPr/>
        </p:nvSpPr>
        <p:spPr>
          <a:xfrm>
            <a:off x="1981772" y="2449487"/>
            <a:ext cx="374723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1. Simple</a:t>
            </a:r>
            <a:endParaRPr lang="en-US"/>
          </a:p>
          <a:p>
            <a:r>
              <a:rPr lang="en-GB">
                <a:ea typeface="+mn-lt"/>
                <a:cs typeface="+mn-lt"/>
              </a:rPr>
              <a:t>2. Object-Oriented</a:t>
            </a:r>
            <a:endParaRPr lang="en-GB"/>
          </a:p>
          <a:p>
            <a:r>
              <a:rPr lang="en-GB">
                <a:ea typeface="+mn-lt"/>
                <a:cs typeface="+mn-lt"/>
              </a:rPr>
              <a:t>3. Distributed</a:t>
            </a:r>
            <a:endParaRPr lang="en-GB"/>
          </a:p>
          <a:p>
            <a:r>
              <a:rPr lang="en-GB">
                <a:ea typeface="+mn-lt"/>
                <a:cs typeface="+mn-lt"/>
              </a:rPr>
              <a:t>4. Robust</a:t>
            </a:r>
            <a:endParaRPr lang="en-GB"/>
          </a:p>
          <a:p>
            <a:r>
              <a:rPr lang="en-GB">
                <a:ea typeface="+mn-lt"/>
                <a:cs typeface="+mn-lt"/>
              </a:rPr>
              <a:t>5. Secure</a:t>
            </a:r>
            <a:endParaRPr lang="en-GB"/>
          </a:p>
          <a:p>
            <a:r>
              <a:rPr lang="en-GB">
                <a:ea typeface="+mn-lt"/>
                <a:cs typeface="+mn-lt"/>
              </a:rPr>
              <a:t>6. Architecture-Neutral</a:t>
            </a:r>
            <a:endParaRPr lang="en-GB"/>
          </a:p>
          <a:p>
            <a:r>
              <a:rPr lang="en-GB">
                <a:ea typeface="+mn-lt"/>
                <a:cs typeface="+mn-lt"/>
              </a:rPr>
              <a:t>7. Portable</a:t>
            </a:r>
            <a:endParaRPr lang="en-GB"/>
          </a:p>
          <a:p>
            <a:r>
              <a:rPr lang="en-GB">
                <a:ea typeface="+mn-lt"/>
                <a:cs typeface="+mn-lt"/>
              </a:rPr>
              <a:t>8. Interpreted</a:t>
            </a:r>
            <a:endParaRPr lang="en-GB"/>
          </a:p>
          <a:p>
            <a:r>
              <a:rPr lang="en-GB">
                <a:ea typeface="+mn-lt"/>
                <a:cs typeface="+mn-lt"/>
              </a:rPr>
              <a:t>9. High-Performance</a:t>
            </a:r>
            <a:endParaRPr lang="en-GB"/>
          </a:p>
          <a:p>
            <a:r>
              <a:rPr lang="en-GB">
                <a:ea typeface="+mn-lt"/>
                <a:cs typeface="+mn-lt"/>
              </a:rPr>
              <a:t>10. Multithreaded</a:t>
            </a:r>
            <a:endParaRPr lang="en-GB"/>
          </a:p>
          <a:p>
            <a:r>
              <a:rPr lang="en-GB">
                <a:ea typeface="+mn-lt"/>
                <a:cs typeface="+mn-lt"/>
              </a:rPr>
              <a:t>11. Dynamic</a:t>
            </a:r>
            <a:endParaRPr lang="en-GB"/>
          </a:p>
        </p:txBody>
      </p:sp>
      <p:sp>
        <p:nvSpPr>
          <p:cNvPr id="8" name="TextBox 7">
            <a:extLst>
              <a:ext uri="{FF2B5EF4-FFF2-40B4-BE49-F238E27FC236}">
                <a16:creationId xmlns:a16="http://schemas.microsoft.com/office/drawing/2014/main" id="{66863680-BBAB-4219-9FA1-62F21497D0CD}"/>
              </a:ext>
            </a:extLst>
          </p:cNvPr>
          <p:cNvSpPr txBox="1"/>
          <p:nvPr/>
        </p:nvSpPr>
        <p:spPr>
          <a:xfrm>
            <a:off x="1950007" y="200126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Java buzz words</a:t>
            </a:r>
          </a:p>
        </p:txBody>
      </p:sp>
    </p:spTree>
    <p:extLst>
      <p:ext uri="{BB962C8B-B14F-4D97-AF65-F5344CB8AC3E}">
        <p14:creationId xmlns:p14="http://schemas.microsoft.com/office/powerpoint/2010/main" val="200024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BAE4-4B7B-4ADF-9592-FC2BB363C43E}"/>
              </a:ext>
            </a:extLst>
          </p:cNvPr>
          <p:cNvSpPr>
            <a:spLocks noGrp="1"/>
          </p:cNvSpPr>
          <p:nvPr>
            <p:ph type="title"/>
          </p:nvPr>
        </p:nvSpPr>
        <p:spPr>
          <a:xfrm>
            <a:off x="865414" y="144454"/>
            <a:ext cx="2482850" cy="572125"/>
          </a:xfrm>
        </p:spPr>
        <p:txBody>
          <a:bodyPr>
            <a:normAutofit/>
          </a:bodyPr>
          <a:lstStyle/>
          <a:p>
            <a:r>
              <a:rPr lang="en-GB" sz="1600" b="1"/>
              <a:t>Java Variables and Literals</a:t>
            </a:r>
            <a:endParaRPr lang="en-US" sz="1600" b="1">
              <a:cs typeface="Calibri Light"/>
            </a:endParaRPr>
          </a:p>
        </p:txBody>
      </p:sp>
      <p:sp>
        <p:nvSpPr>
          <p:cNvPr id="3" name="Content Placeholder 2">
            <a:extLst>
              <a:ext uri="{FF2B5EF4-FFF2-40B4-BE49-F238E27FC236}">
                <a16:creationId xmlns:a16="http://schemas.microsoft.com/office/drawing/2014/main" id="{4C27DFAB-E0AC-444C-80FC-C1431A1D8E37}"/>
              </a:ext>
            </a:extLst>
          </p:cNvPr>
          <p:cNvSpPr>
            <a:spLocks noGrp="1"/>
          </p:cNvSpPr>
          <p:nvPr>
            <p:ph idx="1"/>
          </p:nvPr>
        </p:nvSpPr>
        <p:spPr>
          <a:xfrm>
            <a:off x="905030" y="760395"/>
            <a:ext cx="8175477" cy="1664769"/>
          </a:xfrm>
        </p:spPr>
        <p:txBody>
          <a:bodyPr vert="horz" lIns="91440" tIns="45720" rIns="91440" bIns="45720" rtlCol="0" anchor="t">
            <a:noAutofit/>
          </a:bodyPr>
          <a:lstStyle/>
          <a:p>
            <a:pPr marL="0" indent="0">
              <a:buNone/>
            </a:pPr>
            <a:r>
              <a:rPr lang="en-GB" sz="1400">
                <a:ea typeface="+mn-lt"/>
                <a:cs typeface="+mn-lt"/>
              </a:rPr>
              <a:t>A variable is a location in memory (storage area) to hold data. It is defined by datatype </a:t>
            </a:r>
            <a:endParaRPr lang="en-US" sz="1400">
              <a:cs typeface="Calibri"/>
            </a:endParaRPr>
          </a:p>
          <a:p>
            <a:pPr marL="0" indent="0">
              <a:buNone/>
            </a:pPr>
            <a:r>
              <a:rPr lang="en-GB" sz="1600">
                <a:ea typeface="+mn-lt"/>
                <a:cs typeface="+mn-lt"/>
              </a:rPr>
              <a:t>Example:</a:t>
            </a:r>
          </a:p>
          <a:p>
            <a:pPr marL="0" indent="0">
              <a:buNone/>
            </a:pPr>
            <a:r>
              <a:rPr lang="en-GB" sz="1600">
                <a:ea typeface="+mn-lt"/>
                <a:cs typeface="+mn-lt"/>
              </a:rPr>
              <a:t>int </a:t>
            </a:r>
            <a:r>
              <a:rPr lang="en-GB" sz="1600" err="1">
                <a:ea typeface="+mn-lt"/>
                <a:cs typeface="+mn-lt"/>
              </a:rPr>
              <a:t>speedLimit</a:t>
            </a:r>
            <a:r>
              <a:rPr lang="en-GB" sz="1600">
                <a:ea typeface="+mn-lt"/>
                <a:cs typeface="+mn-lt"/>
              </a:rPr>
              <a:t>;</a:t>
            </a:r>
          </a:p>
          <a:p>
            <a:pPr marL="0" indent="0">
              <a:buNone/>
            </a:pPr>
            <a:r>
              <a:rPr lang="en-GB" sz="1600">
                <a:ea typeface="+mn-lt"/>
                <a:cs typeface="+mn-lt"/>
              </a:rPr>
              <a:t>float  ammout = 2.3;
</a:t>
            </a:r>
            <a:r>
              <a:rPr lang="en-GB" sz="1600" err="1">
                <a:ea typeface="+mn-lt"/>
                <a:cs typeface="+mn-lt"/>
              </a:rPr>
              <a:t>speedLimit</a:t>
            </a:r>
            <a:r>
              <a:rPr lang="en-GB" sz="1600">
                <a:ea typeface="+mn-lt"/>
                <a:cs typeface="+mn-lt"/>
              </a:rPr>
              <a:t> = 9898;</a:t>
            </a:r>
          </a:p>
          <a:p>
            <a:pPr marL="0" indent="0">
              <a:buNone/>
            </a:pPr>
            <a:endParaRPr lang="en-GB" sz="1400">
              <a:cs typeface="Calibri"/>
            </a:endParaRPr>
          </a:p>
          <a:p>
            <a:pPr marL="0" indent="0">
              <a:buNone/>
            </a:pPr>
            <a:endParaRPr lang="en-GB" sz="1400">
              <a:cs typeface="Calibri"/>
            </a:endParaRPr>
          </a:p>
          <a:p>
            <a:pPr marL="0" indent="0">
              <a:buNone/>
            </a:pPr>
            <a:endParaRPr lang="en-GB" sz="1400">
              <a:cs typeface="Calibri"/>
            </a:endParaRPr>
          </a:p>
        </p:txBody>
      </p:sp>
      <p:sp>
        <p:nvSpPr>
          <p:cNvPr id="4" name="TextBox 3">
            <a:extLst>
              <a:ext uri="{FF2B5EF4-FFF2-40B4-BE49-F238E27FC236}">
                <a16:creationId xmlns:a16="http://schemas.microsoft.com/office/drawing/2014/main" id="{EE0554AA-9363-44C2-9527-DB76AA5A3115}"/>
              </a:ext>
            </a:extLst>
          </p:cNvPr>
          <p:cNvSpPr txBox="1"/>
          <p:nvPr/>
        </p:nvSpPr>
        <p:spPr>
          <a:xfrm>
            <a:off x="884128" y="4838029"/>
            <a:ext cx="77432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A string literal is a sequence of characters enclosed inside double-quotes</a:t>
            </a:r>
            <a:endParaRPr lang="en-US"/>
          </a:p>
        </p:txBody>
      </p:sp>
      <p:sp>
        <p:nvSpPr>
          <p:cNvPr id="6" name="Title 1">
            <a:extLst>
              <a:ext uri="{FF2B5EF4-FFF2-40B4-BE49-F238E27FC236}">
                <a16:creationId xmlns:a16="http://schemas.microsoft.com/office/drawing/2014/main" id="{E038C5B0-D351-4F4E-A764-B148F686CC8C}"/>
              </a:ext>
            </a:extLst>
          </p:cNvPr>
          <p:cNvSpPr txBox="1">
            <a:spLocks/>
          </p:cNvSpPr>
          <p:nvPr/>
        </p:nvSpPr>
        <p:spPr>
          <a:xfrm>
            <a:off x="883271" y="4567647"/>
            <a:ext cx="2758611" cy="28102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1"/>
              <a:t>Character and String Literals</a:t>
            </a:r>
            <a:endParaRPr lang="en-US" sz="1600" b="1">
              <a:cs typeface="Calibri Light"/>
            </a:endParaRPr>
          </a:p>
        </p:txBody>
      </p:sp>
      <p:sp>
        <p:nvSpPr>
          <p:cNvPr id="7" name="Title 1">
            <a:extLst>
              <a:ext uri="{FF2B5EF4-FFF2-40B4-BE49-F238E27FC236}">
                <a16:creationId xmlns:a16="http://schemas.microsoft.com/office/drawing/2014/main" id="{24EC34E4-4AAD-48E9-A57B-DFAA690BEFA8}"/>
              </a:ext>
            </a:extLst>
          </p:cNvPr>
          <p:cNvSpPr txBox="1">
            <a:spLocks/>
          </p:cNvSpPr>
          <p:nvPr/>
        </p:nvSpPr>
        <p:spPr>
          <a:xfrm>
            <a:off x="902840" y="5369296"/>
            <a:ext cx="5353227" cy="12661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1400" b="1">
              <a:cs typeface="Calibri Light"/>
            </a:endParaRPr>
          </a:p>
          <a:p>
            <a:r>
              <a:rPr lang="en-GB" sz="1400" b="1"/>
              <a:t>Example :</a:t>
            </a:r>
            <a:endParaRPr lang="en-US" sz="1400" b="1">
              <a:cs typeface="Calibri Light"/>
            </a:endParaRPr>
          </a:p>
          <a:p>
            <a:endParaRPr lang="en-GB" sz="1400" b="1">
              <a:cs typeface="Calibri Light"/>
            </a:endParaRPr>
          </a:p>
          <a:p>
            <a:r>
              <a:rPr lang="en-GB" sz="1400" b="1">
                <a:cs typeface="Calibri Light"/>
              </a:rPr>
              <a:t>String  str = "Welcome to world"</a:t>
            </a:r>
          </a:p>
          <a:p>
            <a:endParaRPr lang="en-GB" sz="1400" b="1">
              <a:cs typeface="Calibri Light"/>
            </a:endParaRPr>
          </a:p>
          <a:p>
            <a:r>
              <a:rPr lang="en-GB" sz="1400" b="1">
                <a:cs typeface="Calibri Light"/>
              </a:rPr>
              <a:t>char </a:t>
            </a:r>
            <a:r>
              <a:rPr lang="en-GB" sz="1400" b="1" err="1">
                <a:cs typeface="Calibri Light"/>
              </a:rPr>
              <a:t>leter</a:t>
            </a:r>
            <a:r>
              <a:rPr lang="en-GB" sz="1400" b="1">
                <a:cs typeface="Calibri Light"/>
              </a:rPr>
              <a:t>="A"</a:t>
            </a:r>
          </a:p>
          <a:p>
            <a:endParaRPr lang="en-GB" sz="1400" b="1">
              <a:cs typeface="Calibri Light"/>
            </a:endParaRPr>
          </a:p>
          <a:p>
            <a:endParaRPr lang="en-GB" sz="1400">
              <a:cs typeface="Calibri Light"/>
            </a:endParaRPr>
          </a:p>
          <a:p>
            <a:endParaRPr lang="en-GB" sz="1400" b="1">
              <a:cs typeface="Calibri Light"/>
            </a:endParaRPr>
          </a:p>
        </p:txBody>
      </p:sp>
      <p:sp>
        <p:nvSpPr>
          <p:cNvPr id="9" name="TextBox 1">
            <a:extLst>
              <a:ext uri="{FF2B5EF4-FFF2-40B4-BE49-F238E27FC236}">
                <a16:creationId xmlns:a16="http://schemas.microsoft.com/office/drawing/2014/main" id="{F3A67620-D9D5-4137-B5C2-80FD1E385090}"/>
              </a:ext>
            </a:extLst>
          </p:cNvPr>
          <p:cNvSpPr txBox="1"/>
          <p:nvPr/>
        </p:nvSpPr>
        <p:spPr>
          <a:xfrm>
            <a:off x="869450" y="2530593"/>
            <a:ext cx="1834223"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t>Constant variable </a:t>
            </a:r>
            <a:endParaRPr lang="en-US" sz="1400" b="1">
              <a:cs typeface="Calibri"/>
            </a:endParaRPr>
          </a:p>
        </p:txBody>
      </p:sp>
      <p:sp>
        <p:nvSpPr>
          <p:cNvPr id="13" name="TextBox 12">
            <a:extLst>
              <a:ext uri="{FF2B5EF4-FFF2-40B4-BE49-F238E27FC236}">
                <a16:creationId xmlns:a16="http://schemas.microsoft.com/office/drawing/2014/main" id="{DD75E4AE-7DBA-4A29-9205-42D4CA203E68}"/>
              </a:ext>
            </a:extLst>
          </p:cNvPr>
          <p:cNvSpPr txBox="1"/>
          <p:nvPr/>
        </p:nvSpPr>
        <p:spPr>
          <a:xfrm>
            <a:off x="867531" y="2946400"/>
            <a:ext cx="10766878" cy="1595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GB">
                <a:ea typeface="+mn-lt"/>
                <a:cs typeface="+mn-lt"/>
              </a:rPr>
              <a:t>Constant variable are once time  declaration the value , second time never change the same type values. It define  final key word of datatype</a:t>
            </a:r>
          </a:p>
          <a:p>
            <a:pPr>
              <a:lnSpc>
                <a:spcPct val="90000"/>
              </a:lnSpc>
              <a:spcBef>
                <a:spcPts val="1000"/>
              </a:spcBef>
            </a:pPr>
            <a:r>
              <a:rPr lang="en-GB">
                <a:ea typeface="+mn-lt"/>
                <a:cs typeface="+mn-lt"/>
              </a:rPr>
              <a:t>final int x=80;</a:t>
            </a:r>
            <a:endParaRPr lang="en-US">
              <a:ea typeface="+mn-lt"/>
              <a:cs typeface="+mn-lt"/>
            </a:endParaRPr>
          </a:p>
          <a:p>
            <a:pPr>
              <a:lnSpc>
                <a:spcPct val="90000"/>
              </a:lnSpc>
              <a:spcBef>
                <a:spcPts val="1000"/>
              </a:spcBef>
            </a:pPr>
            <a:r>
              <a:rPr lang="en-GB">
                <a:ea typeface="+mn-lt"/>
                <a:cs typeface="+mn-lt"/>
              </a:rPr>
              <a:t>float </a:t>
            </a:r>
            <a:r>
              <a:rPr lang="en-GB" err="1">
                <a:ea typeface="+mn-lt"/>
                <a:cs typeface="+mn-lt"/>
              </a:rPr>
              <a:t>float</a:t>
            </a:r>
            <a:r>
              <a:rPr lang="en-GB">
                <a:ea typeface="+mn-lt"/>
                <a:cs typeface="+mn-lt"/>
              </a:rPr>
              <a:t>  </a:t>
            </a:r>
            <a:r>
              <a:rPr lang="en-GB" err="1">
                <a:ea typeface="+mn-lt"/>
                <a:cs typeface="+mn-lt"/>
              </a:rPr>
              <a:t>xy</a:t>
            </a:r>
            <a:r>
              <a:rPr lang="en-GB">
                <a:ea typeface="+mn-lt"/>
                <a:cs typeface="+mn-lt"/>
              </a:rPr>
              <a:t>= 2.3;</a:t>
            </a:r>
            <a:br>
              <a:rPr lang="en-GB">
                <a:ea typeface="+mn-lt"/>
                <a:cs typeface="+mn-lt"/>
              </a:rPr>
            </a:br>
            <a:endParaRPr lang="en-GB"/>
          </a:p>
        </p:txBody>
      </p:sp>
    </p:spTree>
    <p:extLst>
      <p:ext uri="{BB962C8B-B14F-4D97-AF65-F5344CB8AC3E}">
        <p14:creationId xmlns:p14="http://schemas.microsoft.com/office/powerpoint/2010/main" val="295112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F3A67620-D9D5-4137-B5C2-80FD1E385090}"/>
              </a:ext>
            </a:extLst>
          </p:cNvPr>
          <p:cNvSpPr txBox="1"/>
          <p:nvPr/>
        </p:nvSpPr>
        <p:spPr>
          <a:xfrm>
            <a:off x="827117" y="224938"/>
            <a:ext cx="945223"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a:t>Array</a:t>
            </a:r>
            <a:endParaRPr lang="en-US" sz="1200" b="1">
              <a:cs typeface="Calibri"/>
            </a:endParaRPr>
          </a:p>
        </p:txBody>
      </p:sp>
      <p:sp>
        <p:nvSpPr>
          <p:cNvPr id="5" name="TextBox 2">
            <a:extLst>
              <a:ext uri="{FF2B5EF4-FFF2-40B4-BE49-F238E27FC236}">
                <a16:creationId xmlns:a16="http://schemas.microsoft.com/office/drawing/2014/main" id="{EBEE4564-14D7-4E87-8DF0-FF0EB4B2B825}"/>
              </a:ext>
            </a:extLst>
          </p:cNvPr>
          <p:cNvSpPr txBox="1"/>
          <p:nvPr/>
        </p:nvSpPr>
        <p:spPr>
          <a:xfrm>
            <a:off x="828186" y="571928"/>
            <a:ext cx="10891295"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ea typeface="+mn-lt"/>
                <a:cs typeface="+mn-lt"/>
              </a:rPr>
              <a:t>An array is a data structure that stores a collection of values of the same type.  type of array  is single dimension &amp; multiple dimension, array can use in class and function parameter and block,   Arry structure value  access by using Index.  Index start from 0 to nth.</a:t>
            </a:r>
            <a:endParaRPr lang="en-US" sz="1400">
              <a:cs typeface="Calibri"/>
            </a:endParaRPr>
          </a:p>
        </p:txBody>
      </p:sp>
      <p:sp>
        <p:nvSpPr>
          <p:cNvPr id="7" name="TextBox 6">
            <a:extLst>
              <a:ext uri="{FF2B5EF4-FFF2-40B4-BE49-F238E27FC236}">
                <a16:creationId xmlns:a16="http://schemas.microsoft.com/office/drawing/2014/main" id="{9AF840E4-8927-4428-AB65-3CD0DC593192}"/>
              </a:ext>
            </a:extLst>
          </p:cNvPr>
          <p:cNvSpPr txBox="1"/>
          <p:nvPr/>
        </p:nvSpPr>
        <p:spPr>
          <a:xfrm>
            <a:off x="1003517" y="1171917"/>
            <a:ext cx="3810757" cy="5632311"/>
          </a:xfrm>
          <a:prstGeom prst="rect">
            <a:avLst/>
          </a:prstGeom>
          <a:noFill/>
          <a:ln>
            <a:solidFill>
              <a:schemeClr val="bg2">
                <a:lumMod val="9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ea typeface="+mn-lt"/>
                <a:cs typeface="+mn-lt"/>
              </a:rPr>
              <a:t>Syntax:</a:t>
            </a:r>
            <a:endParaRPr lang="en-GB" sz="1200" dirty="0">
              <a:ea typeface="+mn-lt"/>
              <a:cs typeface="+mn-lt"/>
            </a:endParaRPr>
          </a:p>
          <a:p>
            <a:r>
              <a:rPr lang="en-GB" sz="1200">
                <a:ea typeface="+mn-lt"/>
                <a:cs typeface="+mn-lt"/>
              </a:rPr>
              <a:t>type array­name[ ] = new type[size];</a:t>
            </a:r>
            <a:endParaRPr lang="en-US">
              <a:ea typeface="+mn-lt"/>
              <a:cs typeface="+mn-lt"/>
            </a:endParaRPr>
          </a:p>
          <a:p>
            <a:endParaRPr lang="en-GB" sz="1200" dirty="0">
              <a:cs typeface="Calibri"/>
            </a:endParaRPr>
          </a:p>
          <a:p>
            <a:r>
              <a:rPr lang="en-GB" sz="1200">
                <a:ea typeface="+mn-lt"/>
                <a:cs typeface="+mn-lt"/>
              </a:rPr>
              <a:t>//array declare</a:t>
            </a:r>
            <a:endParaRPr lang="en-GB"/>
          </a:p>
          <a:p>
            <a:endParaRPr lang="en-GB" sz="1200">
              <a:ea typeface="+mn-lt"/>
              <a:cs typeface="+mn-lt"/>
            </a:endParaRPr>
          </a:p>
          <a:p>
            <a:r>
              <a:rPr lang="en-GB" sz="1200">
                <a:ea typeface="+mn-lt"/>
                <a:cs typeface="+mn-lt"/>
              </a:rPr>
              <a:t>Int [2]  ab;</a:t>
            </a:r>
            <a:endParaRPr lang="en-GB" sz="1200">
              <a:cs typeface="Calibri"/>
            </a:endParaRPr>
          </a:p>
          <a:p>
            <a:r>
              <a:rPr lang="en-GB" sz="1200">
                <a:cs typeface="Calibri"/>
              </a:rPr>
              <a:t>or</a:t>
            </a:r>
            <a:endParaRPr lang="en-GB" sz="1200" dirty="0">
              <a:cs typeface="Calibri"/>
            </a:endParaRPr>
          </a:p>
          <a:p>
            <a:r>
              <a:rPr lang="en-GB" sz="1200">
                <a:cs typeface="Calibri"/>
              </a:rPr>
              <a:t>Int ab = new int [4];</a:t>
            </a:r>
            <a:endParaRPr lang="en-GB" sz="1200" dirty="0">
              <a:cs typeface="Calibri"/>
            </a:endParaRPr>
          </a:p>
          <a:p>
            <a:endParaRPr lang="en-GB" sz="1200" dirty="0">
              <a:cs typeface="Calibri"/>
            </a:endParaRPr>
          </a:p>
          <a:p>
            <a:r>
              <a:rPr lang="en-GB" sz="1200">
                <a:cs typeface="Calibri"/>
              </a:rPr>
              <a:t>Float [] xy;</a:t>
            </a:r>
          </a:p>
          <a:p>
            <a:r>
              <a:rPr lang="en-GB" sz="1200">
                <a:ea typeface="+mn-lt"/>
                <a:cs typeface="+mn-lt"/>
              </a:rPr>
              <a:t>Or </a:t>
            </a:r>
          </a:p>
          <a:p>
            <a:r>
              <a:rPr lang="en-GB" sz="1200">
                <a:ea typeface="+mn-lt"/>
                <a:cs typeface="+mn-lt"/>
              </a:rPr>
              <a:t>Int a[] = new int[10];</a:t>
            </a:r>
          </a:p>
          <a:p>
            <a:r>
              <a:rPr lang="en-GB" sz="1200">
                <a:ea typeface="+mn-lt"/>
                <a:cs typeface="+mn-lt"/>
              </a:rPr>
              <a:t>String x[] = new String[10];</a:t>
            </a:r>
          </a:p>
          <a:p>
            <a:endParaRPr lang="en-GB" sz="1200">
              <a:ea typeface="+mn-lt"/>
              <a:cs typeface="+mn-lt"/>
            </a:endParaRPr>
          </a:p>
          <a:p>
            <a:r>
              <a:rPr lang="en-GB" sz="1200">
                <a:ea typeface="+mn-lt"/>
                <a:cs typeface="+mn-lt"/>
              </a:rPr>
              <a:t>// set array value</a:t>
            </a:r>
            <a:endParaRPr lang="en-GB"/>
          </a:p>
          <a:p>
            <a:r>
              <a:rPr lang="en-GB" sz="1200">
                <a:cs typeface="Calibri"/>
              </a:rPr>
              <a:t>A= new int[] { 34, 56, 67 ,67, 67};</a:t>
            </a:r>
          </a:p>
          <a:p>
            <a:endParaRPr lang="en-GB" sz="1200" dirty="0">
              <a:cs typeface="Calibri"/>
            </a:endParaRPr>
          </a:p>
          <a:p>
            <a:r>
              <a:rPr lang="en-GB" sz="1200" err="1">
                <a:ea typeface="+mn-lt"/>
                <a:cs typeface="+mn-lt"/>
              </a:rPr>
              <a:t>Printtin</a:t>
            </a:r>
            <a:r>
              <a:rPr lang="en-GB" sz="1200">
                <a:ea typeface="+mn-lt"/>
                <a:cs typeface="+mn-lt"/>
              </a:rPr>
              <a:t> value</a:t>
            </a:r>
          </a:p>
          <a:p>
            <a:r>
              <a:rPr lang="en-GB" sz="1200" err="1">
                <a:ea typeface="+mn-lt"/>
                <a:cs typeface="+mn-lt"/>
              </a:rPr>
              <a:t>System.out.println</a:t>
            </a:r>
            <a:r>
              <a:rPr lang="en-GB" sz="1200">
                <a:ea typeface="+mn-lt"/>
                <a:cs typeface="+mn-lt"/>
              </a:rPr>
              <a:t>( A[0])</a:t>
            </a:r>
          </a:p>
          <a:p>
            <a:endParaRPr lang="en-GB" sz="1200">
              <a:ea typeface="+mn-lt"/>
              <a:cs typeface="+mn-lt"/>
            </a:endParaRPr>
          </a:p>
          <a:p>
            <a:r>
              <a:rPr lang="en-GB" sz="1200" err="1">
                <a:ea typeface="+mn-lt"/>
                <a:cs typeface="+mn-lt"/>
              </a:rPr>
              <a:t>System.out.println</a:t>
            </a:r>
            <a:r>
              <a:rPr lang="en-GB" sz="1200">
                <a:ea typeface="+mn-lt"/>
                <a:cs typeface="+mn-lt"/>
              </a:rPr>
              <a:t>( </a:t>
            </a:r>
            <a:r>
              <a:rPr lang="en-GB" sz="1200" err="1">
                <a:ea typeface="+mn-lt"/>
                <a:cs typeface="+mn-lt"/>
              </a:rPr>
              <a:t>xy</a:t>
            </a:r>
            <a:r>
              <a:rPr lang="en-GB" sz="1200">
                <a:ea typeface="+mn-lt"/>
                <a:cs typeface="+mn-lt"/>
              </a:rPr>
              <a:t>[2])</a:t>
            </a:r>
          </a:p>
          <a:p>
            <a:endParaRPr lang="en-GB" sz="1200">
              <a:ea typeface="+mn-lt"/>
              <a:cs typeface="+mn-lt"/>
            </a:endParaRPr>
          </a:p>
          <a:p>
            <a:r>
              <a:rPr lang="en-GB" sz="1200">
                <a:ea typeface="+mn-lt"/>
                <a:cs typeface="+mn-lt"/>
              </a:rPr>
              <a:t>// Inline array define and assigned the value</a:t>
            </a:r>
          </a:p>
          <a:p>
            <a:endParaRPr lang="en-GB" sz="1200">
              <a:ea typeface="+mn-lt"/>
              <a:cs typeface="+mn-lt"/>
            </a:endParaRPr>
          </a:p>
          <a:p>
            <a:r>
              <a:rPr lang="en-GB" sz="1200">
                <a:ea typeface="+mn-lt"/>
                <a:cs typeface="+mn-lt"/>
              </a:rPr>
              <a:t>String[] cars = {"Volvo", "BMW", "Ford", "Mazda"};</a:t>
            </a:r>
            <a:endParaRPr lang="en-GB" sz="1200">
              <a:cs typeface="Calibri"/>
            </a:endParaRPr>
          </a:p>
          <a:p>
            <a:r>
              <a:rPr lang="en-GB" sz="1200">
                <a:ea typeface="+mn-lt"/>
                <a:cs typeface="+mn-lt"/>
              </a:rPr>
              <a:t>int[] </a:t>
            </a:r>
            <a:r>
              <a:rPr lang="en-GB" sz="1200" err="1">
                <a:ea typeface="+mn-lt"/>
                <a:cs typeface="+mn-lt"/>
              </a:rPr>
              <a:t>myNum</a:t>
            </a:r>
            <a:r>
              <a:rPr lang="en-GB" sz="1200">
                <a:ea typeface="+mn-lt"/>
                <a:cs typeface="+mn-lt"/>
              </a:rPr>
              <a:t> = {10, 20, 30, 40};</a:t>
            </a:r>
            <a:endParaRPr lang="en-GB" sz="1200">
              <a:cs typeface="Calibri"/>
            </a:endParaRPr>
          </a:p>
          <a:p>
            <a:endParaRPr lang="en-GB" sz="1200">
              <a:ea typeface="+mn-lt"/>
              <a:cs typeface="+mn-lt"/>
            </a:endParaRPr>
          </a:p>
          <a:p>
            <a:r>
              <a:rPr lang="en-GB" sz="1200">
                <a:ea typeface="+mn-lt"/>
                <a:cs typeface="+mn-lt"/>
              </a:rPr>
              <a:t>// show array value</a:t>
            </a:r>
          </a:p>
          <a:p>
            <a:r>
              <a:rPr lang="en-GB" sz="1200" err="1">
                <a:ea typeface="+mn-lt"/>
                <a:cs typeface="+mn-lt"/>
              </a:rPr>
              <a:t>System.out.println</a:t>
            </a:r>
            <a:r>
              <a:rPr lang="en-GB" sz="1200">
                <a:ea typeface="+mn-lt"/>
                <a:cs typeface="+mn-lt"/>
              </a:rPr>
              <a:t>(cars[0]);</a:t>
            </a:r>
          </a:p>
          <a:p>
            <a:r>
              <a:rPr lang="en-GB" sz="1200" err="1">
                <a:ea typeface="+mn-lt"/>
                <a:cs typeface="+mn-lt"/>
              </a:rPr>
              <a:t>System.out.println</a:t>
            </a:r>
            <a:r>
              <a:rPr lang="en-GB" sz="1200">
                <a:ea typeface="+mn-lt"/>
                <a:cs typeface="+mn-lt"/>
              </a:rPr>
              <a:t>(</a:t>
            </a:r>
            <a:r>
              <a:rPr lang="en-GB" sz="1200" err="1">
                <a:ea typeface="+mn-lt"/>
                <a:cs typeface="+mn-lt"/>
              </a:rPr>
              <a:t>cars.length</a:t>
            </a:r>
            <a:r>
              <a:rPr lang="en-GB" sz="1200">
                <a:ea typeface="+mn-lt"/>
                <a:cs typeface="+mn-lt"/>
              </a:rPr>
              <a:t>);</a:t>
            </a:r>
            <a:endParaRPr lang="en-GB"/>
          </a:p>
        </p:txBody>
      </p:sp>
      <p:sp>
        <p:nvSpPr>
          <p:cNvPr id="2" name="Rectangle 1">
            <a:extLst>
              <a:ext uri="{FF2B5EF4-FFF2-40B4-BE49-F238E27FC236}">
                <a16:creationId xmlns:a16="http://schemas.microsoft.com/office/drawing/2014/main" id="{3EFE2105-05CE-4ADA-87D0-50B4A2BEFBED}"/>
              </a:ext>
            </a:extLst>
          </p:cNvPr>
          <p:cNvSpPr/>
          <p:nvPr/>
        </p:nvSpPr>
        <p:spPr>
          <a:xfrm>
            <a:off x="6273800" y="1511300"/>
            <a:ext cx="1605642" cy="25581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Arrow Connector 2">
            <a:extLst>
              <a:ext uri="{FF2B5EF4-FFF2-40B4-BE49-F238E27FC236}">
                <a16:creationId xmlns:a16="http://schemas.microsoft.com/office/drawing/2014/main" id="{1CE2EE4F-5154-4C1A-A844-C553640901AA}"/>
              </a:ext>
            </a:extLst>
          </p:cNvPr>
          <p:cNvCxnSpPr/>
          <p:nvPr/>
        </p:nvCxnSpPr>
        <p:spPr>
          <a:xfrm>
            <a:off x="6316889" y="1826532"/>
            <a:ext cx="1514928" cy="1814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42B1E04-C307-447A-832F-C429C37777BF}"/>
              </a:ext>
            </a:extLst>
          </p:cNvPr>
          <p:cNvCxnSpPr>
            <a:cxnSpLocks/>
          </p:cNvCxnSpPr>
          <p:nvPr/>
        </p:nvCxnSpPr>
        <p:spPr>
          <a:xfrm>
            <a:off x="6316888" y="2280103"/>
            <a:ext cx="1514928" cy="1814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32BFBFE-B15B-4C80-907E-98E1EBD0623A}"/>
              </a:ext>
            </a:extLst>
          </p:cNvPr>
          <p:cNvCxnSpPr>
            <a:cxnSpLocks/>
          </p:cNvCxnSpPr>
          <p:nvPr/>
        </p:nvCxnSpPr>
        <p:spPr>
          <a:xfrm>
            <a:off x="6316888" y="2724603"/>
            <a:ext cx="1514928" cy="1814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8D76B4-F282-4A30-8F98-7D337C31640F}"/>
              </a:ext>
            </a:extLst>
          </p:cNvPr>
          <p:cNvSpPr txBox="1"/>
          <p:nvPr/>
        </p:nvSpPr>
        <p:spPr>
          <a:xfrm>
            <a:off x="6516007" y="1463220"/>
            <a:ext cx="10014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ab[0]=5</a:t>
            </a:r>
            <a:endParaRPr lang="en-GB" dirty="0">
              <a:cs typeface="Calibri"/>
            </a:endParaRPr>
          </a:p>
        </p:txBody>
      </p:sp>
      <p:cxnSp>
        <p:nvCxnSpPr>
          <p:cNvPr id="10" name="Straight Arrow Connector 9">
            <a:extLst>
              <a:ext uri="{FF2B5EF4-FFF2-40B4-BE49-F238E27FC236}">
                <a16:creationId xmlns:a16="http://schemas.microsoft.com/office/drawing/2014/main" id="{A5447D11-F5E1-4458-9F0A-7C30FEB8C16A}"/>
              </a:ext>
            </a:extLst>
          </p:cNvPr>
          <p:cNvCxnSpPr>
            <a:cxnSpLocks/>
          </p:cNvCxnSpPr>
          <p:nvPr/>
        </p:nvCxnSpPr>
        <p:spPr>
          <a:xfrm>
            <a:off x="6316888" y="3160031"/>
            <a:ext cx="1514928" cy="1814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E9C36EE-C947-4FFD-8869-53DA984C18AE}"/>
              </a:ext>
            </a:extLst>
          </p:cNvPr>
          <p:cNvSpPr txBox="1"/>
          <p:nvPr/>
        </p:nvSpPr>
        <p:spPr>
          <a:xfrm>
            <a:off x="6570435" y="1889576"/>
            <a:ext cx="10014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ab[1]=4</a:t>
            </a:r>
            <a:endParaRPr lang="en-GB" dirty="0">
              <a:cs typeface="Calibri"/>
            </a:endParaRPr>
          </a:p>
        </p:txBody>
      </p:sp>
      <p:sp>
        <p:nvSpPr>
          <p:cNvPr id="12" name="TextBox 11">
            <a:extLst>
              <a:ext uri="{FF2B5EF4-FFF2-40B4-BE49-F238E27FC236}">
                <a16:creationId xmlns:a16="http://schemas.microsoft.com/office/drawing/2014/main" id="{34DE488C-B995-4401-AF38-65FF93C9A9B1}"/>
              </a:ext>
            </a:extLst>
          </p:cNvPr>
          <p:cNvSpPr txBox="1"/>
          <p:nvPr/>
        </p:nvSpPr>
        <p:spPr>
          <a:xfrm>
            <a:off x="6615792" y="2361291"/>
            <a:ext cx="10014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ab[2]=5</a:t>
            </a:r>
            <a:endParaRPr lang="en-GB" dirty="0">
              <a:cs typeface="Calibri"/>
            </a:endParaRPr>
          </a:p>
        </p:txBody>
      </p:sp>
      <p:sp>
        <p:nvSpPr>
          <p:cNvPr id="13" name="TextBox 12">
            <a:extLst>
              <a:ext uri="{FF2B5EF4-FFF2-40B4-BE49-F238E27FC236}">
                <a16:creationId xmlns:a16="http://schemas.microsoft.com/office/drawing/2014/main" id="{D599A973-98F9-4A0D-A08C-D576211932DC}"/>
              </a:ext>
            </a:extLst>
          </p:cNvPr>
          <p:cNvSpPr txBox="1"/>
          <p:nvPr/>
        </p:nvSpPr>
        <p:spPr>
          <a:xfrm>
            <a:off x="6570435" y="2796719"/>
            <a:ext cx="10014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ab[3]=5</a:t>
            </a:r>
            <a:endParaRPr lang="en-GB" dirty="0">
              <a:cs typeface="Calibri"/>
            </a:endParaRPr>
          </a:p>
        </p:txBody>
      </p:sp>
      <p:sp>
        <p:nvSpPr>
          <p:cNvPr id="14" name="TextBox 1">
            <a:extLst>
              <a:ext uri="{FF2B5EF4-FFF2-40B4-BE49-F238E27FC236}">
                <a16:creationId xmlns:a16="http://schemas.microsoft.com/office/drawing/2014/main" id="{FC2BEEAC-D290-4455-9FAB-EC14CE4DDB6D}"/>
              </a:ext>
            </a:extLst>
          </p:cNvPr>
          <p:cNvSpPr txBox="1"/>
          <p:nvPr/>
        </p:nvSpPr>
        <p:spPr>
          <a:xfrm>
            <a:off x="6269973" y="1123009"/>
            <a:ext cx="1670937"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a:t>Memory</a:t>
            </a:r>
            <a:r>
              <a:rPr lang="en-US" sz="1200" b="1" dirty="0"/>
              <a:t> block</a:t>
            </a:r>
            <a:endParaRPr lang="en-US" sz="1200" b="1" dirty="0">
              <a:cs typeface="Calibri"/>
            </a:endParaRPr>
          </a:p>
        </p:txBody>
      </p:sp>
    </p:spTree>
    <p:extLst>
      <p:ext uri="{BB962C8B-B14F-4D97-AF65-F5344CB8AC3E}">
        <p14:creationId xmlns:p14="http://schemas.microsoft.com/office/powerpoint/2010/main" val="23363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1018-551B-4B64-8FAD-C1BB1B8E0697}"/>
              </a:ext>
            </a:extLst>
          </p:cNvPr>
          <p:cNvSpPr>
            <a:spLocks noGrp="1"/>
          </p:cNvSpPr>
          <p:nvPr>
            <p:ph type="title"/>
          </p:nvPr>
        </p:nvSpPr>
        <p:spPr>
          <a:xfrm>
            <a:off x="443339" y="3221606"/>
            <a:ext cx="3168559" cy="315273"/>
          </a:xfrm>
        </p:spPr>
        <p:txBody>
          <a:bodyPr>
            <a:normAutofit/>
          </a:bodyPr>
          <a:lstStyle/>
          <a:p>
            <a:r>
              <a:rPr lang="en-GB" sz="1400" b="1">
                <a:cs typeface="Calibri Light"/>
              </a:rPr>
              <a:t>Input  Reading and Output</a:t>
            </a:r>
          </a:p>
        </p:txBody>
      </p:sp>
      <p:sp>
        <p:nvSpPr>
          <p:cNvPr id="3" name="Content Placeholder 2">
            <a:extLst>
              <a:ext uri="{FF2B5EF4-FFF2-40B4-BE49-F238E27FC236}">
                <a16:creationId xmlns:a16="http://schemas.microsoft.com/office/drawing/2014/main" id="{0402696F-C8EE-49AF-B062-269E4EA06908}"/>
              </a:ext>
            </a:extLst>
          </p:cNvPr>
          <p:cNvSpPr>
            <a:spLocks noGrp="1"/>
          </p:cNvSpPr>
          <p:nvPr>
            <p:ph idx="1"/>
          </p:nvPr>
        </p:nvSpPr>
        <p:spPr>
          <a:xfrm>
            <a:off x="397980" y="3688427"/>
            <a:ext cx="10515600" cy="612178"/>
          </a:xfrm>
        </p:spPr>
        <p:txBody>
          <a:bodyPr vert="horz" lIns="91440" tIns="45720" rIns="91440" bIns="45720" rtlCol="0" anchor="t">
            <a:normAutofit/>
          </a:bodyPr>
          <a:lstStyle/>
          <a:p>
            <a:pPr marL="0" indent="0">
              <a:buNone/>
            </a:pPr>
            <a:r>
              <a:rPr lang="en-GB" sz="1400">
                <a:cs typeface="Calibri"/>
              </a:rPr>
              <a:t>Java programming can do  Read data and output the data on screen. '</a:t>
            </a:r>
            <a:r>
              <a:rPr lang="en-GB" sz="1400" err="1">
                <a:cs typeface="Calibri"/>
              </a:rPr>
              <a:t>System.out.println</a:t>
            </a:r>
            <a:r>
              <a:rPr lang="en-GB" sz="1400">
                <a:cs typeface="Calibri"/>
              </a:rPr>
              <a:t>()'  object method  will output the screen content and value .  '</a:t>
            </a:r>
            <a:r>
              <a:rPr lang="en-GB" sz="1400" err="1">
                <a:cs typeface="Calibri"/>
              </a:rPr>
              <a:t>System.in.read</a:t>
            </a:r>
            <a:r>
              <a:rPr lang="en-GB" sz="1400">
                <a:cs typeface="Calibri"/>
              </a:rPr>
              <a:t>()'  or  Scanner  Object method  can  Read the data from user.  its' capture value form user input data</a:t>
            </a:r>
            <a:endParaRPr lang="en-US"/>
          </a:p>
        </p:txBody>
      </p:sp>
      <p:sp>
        <p:nvSpPr>
          <p:cNvPr id="5" name="Title 1">
            <a:extLst>
              <a:ext uri="{FF2B5EF4-FFF2-40B4-BE49-F238E27FC236}">
                <a16:creationId xmlns:a16="http://schemas.microsoft.com/office/drawing/2014/main" id="{34341CD6-159B-4C0B-8528-0440FC8CE2AF}"/>
              </a:ext>
            </a:extLst>
          </p:cNvPr>
          <p:cNvSpPr txBox="1">
            <a:spLocks/>
          </p:cNvSpPr>
          <p:nvPr/>
        </p:nvSpPr>
        <p:spPr>
          <a:xfrm>
            <a:off x="398613" y="76286"/>
            <a:ext cx="2172128" cy="3152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 b="1">
                <a:ea typeface="+mj-lt"/>
                <a:cs typeface="+mj-lt"/>
              </a:rPr>
              <a:t>Multidimensional Arrays</a:t>
            </a:r>
            <a:endParaRPr lang="en-US" sz="1200" b="1">
              <a:cs typeface="Calibri Light"/>
            </a:endParaRPr>
          </a:p>
        </p:txBody>
      </p:sp>
      <p:sp>
        <p:nvSpPr>
          <p:cNvPr id="7" name="Content Placeholder 2">
            <a:extLst>
              <a:ext uri="{FF2B5EF4-FFF2-40B4-BE49-F238E27FC236}">
                <a16:creationId xmlns:a16="http://schemas.microsoft.com/office/drawing/2014/main" id="{13763177-8D0C-4F80-9B12-52D561676951}"/>
              </a:ext>
            </a:extLst>
          </p:cNvPr>
          <p:cNvSpPr txBox="1">
            <a:spLocks/>
          </p:cNvSpPr>
          <p:nvPr/>
        </p:nvSpPr>
        <p:spPr>
          <a:xfrm>
            <a:off x="396167" y="344149"/>
            <a:ext cx="10896599" cy="28346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cs typeface="Calibri"/>
              </a:rPr>
              <a:t>Syntax : int x[][]= new int [size][size];</a:t>
            </a:r>
          </a:p>
          <a:p>
            <a:r>
              <a:rPr lang="en-GB" sz="1400" dirty="0">
                <a:ea typeface="+mn-lt"/>
                <a:cs typeface="+mn-lt"/>
              </a:rPr>
              <a:t>int[][] x= { </a:t>
            </a:r>
          </a:p>
          <a:p>
            <a:r>
              <a:rPr lang="en-GB" sz="1400" dirty="0">
                <a:ea typeface="+mn-lt"/>
                <a:cs typeface="+mn-lt"/>
              </a:rPr>
              <a:t>                 {1, 2, 3}, </a:t>
            </a:r>
            <a:endParaRPr lang="en-GB"/>
          </a:p>
          <a:p>
            <a:r>
              <a:rPr lang="en-GB" sz="1400" dirty="0">
                <a:ea typeface="+mn-lt"/>
                <a:cs typeface="+mn-lt"/>
              </a:rPr>
              <a:t>                  {4,5, 6} </a:t>
            </a:r>
          </a:p>
          <a:p>
            <a:r>
              <a:rPr lang="en-GB" sz="1400" dirty="0">
                <a:ea typeface="+mn-lt"/>
                <a:cs typeface="+mn-lt"/>
              </a:rPr>
              <a:t>};</a:t>
            </a:r>
            <a:endParaRPr lang="en-GB" sz="1400" dirty="0">
              <a:cs typeface="Calibri"/>
            </a:endParaRPr>
          </a:p>
          <a:p>
            <a:r>
              <a:rPr lang="en-GB" sz="1400" dirty="0">
                <a:ea typeface="+mn-lt"/>
                <a:cs typeface="+mn-lt"/>
              </a:rPr>
              <a:t>Int x[][] = new int [][]{ {1,2,2}, {3,4,5}, {6,6,7} };</a:t>
            </a:r>
          </a:p>
          <a:p>
            <a:r>
              <a:rPr lang="en-GB" sz="1400" dirty="0">
                <a:ea typeface="+mn-lt"/>
                <a:cs typeface="+mn-lt"/>
              </a:rPr>
              <a:t>int x = x[1][2];</a:t>
            </a:r>
            <a:endParaRPr lang="en-GB" dirty="0"/>
          </a:p>
          <a:p>
            <a:r>
              <a:rPr lang="en-GB" sz="1400" dirty="0" err="1">
                <a:ea typeface="+mn-lt"/>
                <a:cs typeface="+mn-lt"/>
              </a:rPr>
              <a:t>System.out.println</a:t>
            </a:r>
            <a:r>
              <a:rPr lang="en-GB" sz="1400" dirty="0">
                <a:ea typeface="+mn-lt"/>
                <a:cs typeface="+mn-lt"/>
              </a:rPr>
              <a:t>(x); // </a:t>
            </a:r>
            <a:endParaRPr lang="en-GB" dirty="0">
              <a:ea typeface="+mn-lt"/>
              <a:cs typeface="+mn-lt"/>
            </a:endParaRPr>
          </a:p>
          <a:p>
            <a:pPr marL="0" indent="0">
              <a:buNone/>
            </a:pPr>
            <a:endParaRPr lang="en-GB" sz="1400" dirty="0">
              <a:cs typeface="Calibri"/>
            </a:endParaRPr>
          </a:p>
        </p:txBody>
      </p:sp>
      <p:graphicFrame>
        <p:nvGraphicFramePr>
          <p:cNvPr id="9" name="Table 9">
            <a:extLst>
              <a:ext uri="{FF2B5EF4-FFF2-40B4-BE49-F238E27FC236}">
                <a16:creationId xmlns:a16="http://schemas.microsoft.com/office/drawing/2014/main" id="{FEC21070-0CE7-4093-9B06-BE9CA2AF97E0}"/>
              </a:ext>
            </a:extLst>
          </p:cNvPr>
          <p:cNvGraphicFramePr>
            <a:graphicFrameLocks noGrp="1"/>
          </p:cNvGraphicFramePr>
          <p:nvPr>
            <p:extLst>
              <p:ext uri="{D42A27DB-BD31-4B8C-83A1-F6EECF244321}">
                <p14:modId xmlns:p14="http://schemas.microsoft.com/office/powerpoint/2010/main" val="2550194260"/>
              </p:ext>
            </p:extLst>
          </p:nvPr>
        </p:nvGraphicFramePr>
        <p:xfrm>
          <a:off x="6599988" y="653373"/>
          <a:ext cx="2825696" cy="1446870"/>
        </p:xfrm>
        <a:graphic>
          <a:graphicData uri="http://schemas.openxmlformats.org/drawingml/2006/table">
            <a:tbl>
              <a:tblPr firstRow="1" bandRow="1">
                <a:tableStyleId>{8799B23B-EC83-4686-B30A-512413B5E67A}</a:tableStyleId>
              </a:tblPr>
              <a:tblGrid>
                <a:gridCol w="839054">
                  <a:extLst>
                    <a:ext uri="{9D8B030D-6E8A-4147-A177-3AD203B41FA5}">
                      <a16:colId xmlns:a16="http://schemas.microsoft.com/office/drawing/2014/main" val="1296263455"/>
                    </a:ext>
                  </a:extLst>
                </a:gridCol>
                <a:gridCol w="907142">
                  <a:extLst>
                    <a:ext uri="{9D8B030D-6E8A-4147-A177-3AD203B41FA5}">
                      <a16:colId xmlns:a16="http://schemas.microsoft.com/office/drawing/2014/main" val="1508749904"/>
                    </a:ext>
                  </a:extLst>
                </a:gridCol>
                <a:gridCol w="1079500">
                  <a:extLst>
                    <a:ext uri="{9D8B030D-6E8A-4147-A177-3AD203B41FA5}">
                      <a16:colId xmlns:a16="http://schemas.microsoft.com/office/drawing/2014/main" val="3271797400"/>
                    </a:ext>
                  </a:extLst>
                </a:gridCol>
              </a:tblGrid>
              <a:tr h="462642">
                <a:tc>
                  <a:txBody>
                    <a:bodyPr/>
                    <a:lstStyle/>
                    <a:p>
                      <a:r>
                        <a:rPr lang="en-GB" sz="1200" dirty="0"/>
                        <a:t>X[0][0]=1</a:t>
                      </a:r>
                    </a:p>
                  </a:txBody>
                  <a:tcPr/>
                </a:tc>
                <a:tc>
                  <a:txBody>
                    <a:bodyPr/>
                    <a:lstStyle/>
                    <a:p>
                      <a:pPr lvl="0">
                        <a:buNone/>
                      </a:pPr>
                      <a:r>
                        <a:rPr lang="en-GB" sz="1200" dirty="0"/>
                        <a:t>X[0][1]=2</a:t>
                      </a:r>
                    </a:p>
                  </a:txBody>
                  <a:tcPr/>
                </a:tc>
                <a:tc>
                  <a:txBody>
                    <a:bodyPr/>
                    <a:lstStyle/>
                    <a:p>
                      <a:r>
                        <a:rPr lang="en-GB" sz="1200" dirty="0"/>
                        <a:t>X[0][2]=3</a:t>
                      </a:r>
                    </a:p>
                  </a:txBody>
                  <a:tcPr/>
                </a:tc>
                <a:extLst>
                  <a:ext uri="{0D108BD9-81ED-4DB2-BD59-A6C34878D82A}">
                    <a16:rowId xmlns:a16="http://schemas.microsoft.com/office/drawing/2014/main" val="612777644"/>
                  </a:ext>
                </a:extLst>
              </a:tr>
              <a:tr h="492114">
                <a:tc>
                  <a:txBody>
                    <a:bodyPr/>
                    <a:lstStyle/>
                    <a:p>
                      <a:r>
                        <a:rPr lang="en-GB" sz="1200" dirty="0"/>
                        <a:t>X[1][0]=4</a:t>
                      </a:r>
                    </a:p>
                  </a:txBody>
                  <a:tcPr/>
                </a:tc>
                <a:tc>
                  <a:txBody>
                    <a:bodyPr/>
                    <a:lstStyle/>
                    <a:p>
                      <a:r>
                        <a:rPr lang="en-GB" sz="1200" dirty="0"/>
                        <a:t>X[1][1]=4</a:t>
                      </a:r>
                    </a:p>
                  </a:txBody>
                  <a:tcPr/>
                </a:tc>
                <a:tc>
                  <a:txBody>
                    <a:bodyPr/>
                    <a:lstStyle/>
                    <a:p>
                      <a:r>
                        <a:rPr lang="en-GB" sz="1200"/>
                        <a:t>X[1][2]=6</a:t>
                      </a:r>
                    </a:p>
                  </a:txBody>
                  <a:tcPr/>
                </a:tc>
                <a:extLst>
                  <a:ext uri="{0D108BD9-81ED-4DB2-BD59-A6C34878D82A}">
                    <a16:rowId xmlns:a16="http://schemas.microsoft.com/office/drawing/2014/main" val="1592720500"/>
                  </a:ext>
                </a:extLst>
              </a:tr>
              <a:tr h="492114">
                <a:tc>
                  <a:txBody>
                    <a:bodyPr/>
                    <a:lstStyle/>
                    <a:p>
                      <a:pPr lvl="0">
                        <a:buNone/>
                      </a:pPr>
                      <a:r>
                        <a:rPr lang="en-GB" sz="1200"/>
                        <a:t>X[2][0]=3</a:t>
                      </a:r>
                      <a:endParaRPr lang="en-GB" sz="1200" dirty="0"/>
                    </a:p>
                  </a:txBody>
                  <a:tcPr/>
                </a:tc>
                <a:tc>
                  <a:txBody>
                    <a:bodyPr/>
                    <a:lstStyle/>
                    <a:p>
                      <a:pPr lvl="0">
                        <a:buNone/>
                      </a:pPr>
                      <a:r>
                        <a:rPr lang="en-GB" sz="1200"/>
                        <a:t>X[2][1]=7</a:t>
                      </a:r>
                      <a:endParaRPr lang="en-GB" sz="1200" dirty="0"/>
                    </a:p>
                  </a:txBody>
                  <a:tcPr/>
                </a:tc>
                <a:tc>
                  <a:txBody>
                    <a:bodyPr/>
                    <a:lstStyle/>
                    <a:p>
                      <a:pPr lvl="0">
                        <a:buNone/>
                      </a:pPr>
                      <a:r>
                        <a:rPr lang="en-GB" sz="1200"/>
                        <a:t>X[2][2]=8</a:t>
                      </a:r>
                      <a:endParaRPr lang="en-GB" sz="1200" dirty="0"/>
                    </a:p>
                  </a:txBody>
                  <a:tcPr/>
                </a:tc>
                <a:extLst>
                  <a:ext uri="{0D108BD9-81ED-4DB2-BD59-A6C34878D82A}">
                    <a16:rowId xmlns:a16="http://schemas.microsoft.com/office/drawing/2014/main" val="1624784875"/>
                  </a:ext>
                </a:extLst>
              </a:tr>
            </a:tbl>
          </a:graphicData>
        </a:graphic>
      </p:graphicFrame>
      <p:sp>
        <p:nvSpPr>
          <p:cNvPr id="6" name="Content Placeholder 2">
            <a:extLst>
              <a:ext uri="{FF2B5EF4-FFF2-40B4-BE49-F238E27FC236}">
                <a16:creationId xmlns:a16="http://schemas.microsoft.com/office/drawing/2014/main" id="{0625E323-F1CA-42C9-B215-9DA2E61DA175}"/>
              </a:ext>
            </a:extLst>
          </p:cNvPr>
          <p:cNvSpPr txBox="1">
            <a:spLocks/>
          </p:cNvSpPr>
          <p:nvPr/>
        </p:nvSpPr>
        <p:spPr>
          <a:xfrm>
            <a:off x="441523" y="4366971"/>
            <a:ext cx="10814957" cy="2190604"/>
          </a:xfrm>
          <a:prstGeom prst="rect">
            <a:avLst/>
          </a:prstGeom>
          <a:solidFill>
            <a:schemeClr val="bg2"/>
          </a:solidFill>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a:cs typeface="Calibri"/>
              </a:rPr>
              <a:t>Public class </a:t>
            </a:r>
            <a:r>
              <a:rPr lang="en-GB" sz="1400" err="1">
                <a:cs typeface="Calibri"/>
              </a:rPr>
              <a:t>kbinput</a:t>
            </a:r>
            <a:r>
              <a:rPr lang="en-GB" sz="1400">
                <a:cs typeface="Calibri"/>
              </a:rPr>
              <a:t>{</a:t>
            </a:r>
            <a:endParaRPr lang="en-US"/>
          </a:p>
          <a:p>
            <a:pPr marL="0" indent="0">
              <a:buNone/>
            </a:pPr>
            <a:r>
              <a:rPr lang="en-GB" sz="1400">
                <a:cs typeface="Calibri"/>
              </a:rPr>
              <a:t>public static void main (String </a:t>
            </a:r>
            <a:r>
              <a:rPr lang="en-GB" sz="1400" err="1">
                <a:cs typeface="Calibri"/>
              </a:rPr>
              <a:t>args</a:t>
            </a:r>
            <a:r>
              <a:rPr lang="en-GB" sz="1400">
                <a:cs typeface="Calibri"/>
              </a:rPr>
              <a:t>[]) throws </a:t>
            </a:r>
            <a:r>
              <a:rPr lang="en-GB" sz="1400" err="1">
                <a:cs typeface="Calibri"/>
              </a:rPr>
              <a:t>Java.IO.Exceptions</a:t>
            </a:r>
            <a:r>
              <a:rPr lang="en-GB" sz="1400">
                <a:cs typeface="Calibri"/>
              </a:rPr>
              <a:t> {</a:t>
            </a:r>
          </a:p>
          <a:p>
            <a:pPr marL="0" indent="0">
              <a:buNone/>
            </a:pPr>
            <a:r>
              <a:rPr lang="en-GB" sz="1400">
                <a:cs typeface="Calibri"/>
              </a:rPr>
              <a:t>char </a:t>
            </a:r>
            <a:r>
              <a:rPr lang="en-GB" sz="1400" err="1">
                <a:cs typeface="Calibri"/>
              </a:rPr>
              <a:t>ch</a:t>
            </a:r>
            <a:r>
              <a:rPr lang="en-GB" sz="1400">
                <a:cs typeface="Calibri"/>
              </a:rPr>
              <a:t>;</a:t>
            </a:r>
          </a:p>
          <a:p>
            <a:pPr marL="0" indent="0">
              <a:buNone/>
            </a:pPr>
            <a:r>
              <a:rPr lang="en-GB" sz="1400" err="1">
                <a:cs typeface="Calibri"/>
              </a:rPr>
              <a:t>System.out.print</a:t>
            </a:r>
            <a:r>
              <a:rPr lang="en-GB" sz="1400">
                <a:cs typeface="Calibri"/>
              </a:rPr>
              <a:t>("Enter the  text");</a:t>
            </a:r>
          </a:p>
          <a:p>
            <a:pPr marL="0" indent="0">
              <a:buNone/>
            </a:pPr>
            <a:r>
              <a:rPr lang="en-GB" sz="1400">
                <a:cs typeface="Calibri"/>
              </a:rPr>
              <a:t>ch = (char) </a:t>
            </a:r>
            <a:r>
              <a:rPr lang="en-GB" sz="1400" err="1">
                <a:cs typeface="Calibri"/>
              </a:rPr>
              <a:t>System.in.read</a:t>
            </a:r>
            <a:r>
              <a:rPr lang="en-GB" sz="1400">
                <a:cs typeface="Calibri"/>
              </a:rPr>
              <a:t>();</a:t>
            </a:r>
          </a:p>
          <a:p>
            <a:pPr marL="0" indent="0">
              <a:buNone/>
            </a:pPr>
            <a:r>
              <a:rPr lang="en-GB" sz="1400" err="1">
                <a:cs typeface="Calibri"/>
              </a:rPr>
              <a:t>System.out.println</a:t>
            </a:r>
            <a:r>
              <a:rPr lang="en-GB" sz="1400">
                <a:cs typeface="Calibri"/>
              </a:rPr>
              <a:t>("You Enter value is ",</a:t>
            </a:r>
            <a:r>
              <a:rPr lang="en-GB" sz="1400" err="1">
                <a:cs typeface="Calibri"/>
              </a:rPr>
              <a:t>ch</a:t>
            </a:r>
            <a:r>
              <a:rPr lang="en-GB" sz="1400">
                <a:cs typeface="Calibri"/>
              </a:rPr>
              <a:t>);</a:t>
            </a:r>
          </a:p>
          <a:p>
            <a:pPr marL="0" indent="0">
              <a:buNone/>
            </a:pPr>
            <a:r>
              <a:rPr lang="en-GB" sz="1400">
                <a:cs typeface="Calibri"/>
              </a:rPr>
              <a:t>}</a:t>
            </a:r>
            <a:endParaRPr lang="en-GB">
              <a:cs typeface="Calibri"/>
            </a:endParaRPr>
          </a:p>
          <a:p>
            <a:pPr marL="0" indent="0">
              <a:buNone/>
            </a:pPr>
            <a:r>
              <a:rPr lang="en-GB" sz="1400">
                <a:cs typeface="Calibri"/>
              </a:rPr>
              <a:t>}</a:t>
            </a:r>
            <a:endParaRPr lang="en-GB">
              <a:cs typeface="Calibri"/>
            </a:endParaRPr>
          </a:p>
        </p:txBody>
      </p:sp>
    </p:spTree>
    <p:extLst>
      <p:ext uri="{BB962C8B-B14F-4D97-AF65-F5344CB8AC3E}">
        <p14:creationId xmlns:p14="http://schemas.microsoft.com/office/powerpoint/2010/main" val="59051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AFC3F00-A08A-4758-A25B-B1A1CC5D0AB4}"/>
              </a:ext>
            </a:extLst>
          </p:cNvPr>
          <p:cNvSpPr>
            <a:spLocks noGrp="1"/>
          </p:cNvSpPr>
          <p:nvPr>
            <p:ph idx="1"/>
          </p:nvPr>
        </p:nvSpPr>
        <p:spPr>
          <a:xfrm>
            <a:off x="479624" y="595070"/>
            <a:ext cx="10515600" cy="2362964"/>
          </a:xfrm>
        </p:spPr>
        <p:txBody>
          <a:bodyPr vert="horz" lIns="91440" tIns="45720" rIns="91440" bIns="45720" rtlCol="0" anchor="t">
            <a:normAutofit/>
          </a:bodyPr>
          <a:lstStyle/>
          <a:p>
            <a:r>
              <a:rPr lang="en-GB" sz="1400" dirty="0">
                <a:cs typeface="Calibri"/>
              </a:rPr>
              <a:t>If ..condition</a:t>
            </a:r>
          </a:p>
          <a:p>
            <a:r>
              <a:rPr lang="en-GB" sz="1400" dirty="0">
                <a:cs typeface="Calibri"/>
              </a:rPr>
              <a:t>If ..else </a:t>
            </a:r>
          </a:p>
          <a:p>
            <a:r>
              <a:rPr lang="en-GB" sz="1400" dirty="0">
                <a:cs typeface="Calibri"/>
              </a:rPr>
              <a:t>If .. if else … else </a:t>
            </a:r>
          </a:p>
          <a:p>
            <a:r>
              <a:rPr lang="en-GB" sz="1400" dirty="0">
                <a:ea typeface="+mn-lt"/>
                <a:cs typeface="+mn-lt"/>
              </a:rPr>
              <a:t>For loop</a:t>
            </a:r>
            <a:endParaRPr lang="en-GB" sz="1400" dirty="0">
              <a:cs typeface="Calibri"/>
            </a:endParaRPr>
          </a:p>
          <a:p>
            <a:r>
              <a:rPr lang="en-GB" sz="1400" dirty="0">
                <a:cs typeface="Calibri"/>
              </a:rPr>
              <a:t>Switch case</a:t>
            </a:r>
          </a:p>
          <a:p>
            <a:r>
              <a:rPr lang="en-GB" sz="1400">
                <a:cs typeface="Calibri"/>
              </a:rPr>
              <a:t>while(condion) {  // statments} loop</a:t>
            </a:r>
          </a:p>
          <a:p>
            <a:r>
              <a:rPr lang="en-GB" sz="1400" dirty="0">
                <a:cs typeface="Calibri"/>
              </a:rPr>
              <a:t>do{    // statements .        </a:t>
            </a:r>
            <a:r>
              <a:rPr lang="en-GB" sz="1400" err="1">
                <a:cs typeface="Calibri"/>
              </a:rPr>
              <a:t>i</a:t>
            </a:r>
            <a:r>
              <a:rPr lang="en-GB" sz="1400">
                <a:cs typeface="Calibri"/>
              </a:rPr>
              <a:t>++ ; } while(condition)</a:t>
            </a:r>
          </a:p>
          <a:p>
            <a:endParaRPr lang="en-GB" sz="1400">
              <a:cs typeface="Calibri"/>
            </a:endParaRPr>
          </a:p>
        </p:txBody>
      </p:sp>
      <p:sp>
        <p:nvSpPr>
          <p:cNvPr id="2" name="Title 1">
            <a:extLst>
              <a:ext uri="{FF2B5EF4-FFF2-40B4-BE49-F238E27FC236}">
                <a16:creationId xmlns:a16="http://schemas.microsoft.com/office/drawing/2014/main" id="{4A0C2795-1077-48E3-B930-11D40F822D35}"/>
              </a:ext>
            </a:extLst>
          </p:cNvPr>
          <p:cNvSpPr>
            <a:spLocks noGrp="1"/>
          </p:cNvSpPr>
          <p:nvPr>
            <p:ph type="title"/>
          </p:nvPr>
        </p:nvSpPr>
        <p:spPr>
          <a:xfrm>
            <a:off x="515910" y="273391"/>
            <a:ext cx="3168559" cy="315273"/>
          </a:xfrm>
        </p:spPr>
        <p:txBody>
          <a:bodyPr>
            <a:normAutofit/>
          </a:bodyPr>
          <a:lstStyle/>
          <a:p>
            <a:r>
              <a:rPr lang="en-GB" sz="1400" b="1">
                <a:cs typeface="Calibri Light"/>
              </a:rPr>
              <a:t>Program Control Statements</a:t>
            </a:r>
          </a:p>
        </p:txBody>
      </p:sp>
      <p:sp>
        <p:nvSpPr>
          <p:cNvPr id="3" name="TextBox 2">
            <a:extLst>
              <a:ext uri="{FF2B5EF4-FFF2-40B4-BE49-F238E27FC236}">
                <a16:creationId xmlns:a16="http://schemas.microsoft.com/office/drawing/2014/main" id="{670B9D27-B290-43FE-B168-90910F6AC01F}"/>
              </a:ext>
            </a:extLst>
          </p:cNvPr>
          <p:cNvSpPr txBox="1"/>
          <p:nvPr/>
        </p:nvSpPr>
        <p:spPr>
          <a:xfrm>
            <a:off x="415472" y="2955471"/>
            <a:ext cx="115334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It's controle the program flow  &amp; direction of coursore. Computer understands the prorams sequencials top to buttom Step by step  staments. If you want to change the program flow or direction courses  we use conditional block statment syntax. It's </a:t>
            </a:r>
            <a:r>
              <a:rPr lang="en-GB">
                <a:cs typeface="Calibri"/>
              </a:rPr>
              <a:t>call</a:t>
            </a:r>
            <a:r>
              <a:rPr lang="en-GB" dirty="0">
                <a:cs typeface="Calibri"/>
              </a:rPr>
              <a:t> program logic and technique .</a:t>
            </a:r>
          </a:p>
        </p:txBody>
      </p:sp>
      <p:grpSp>
        <p:nvGrpSpPr>
          <p:cNvPr id="29" name="Group 28">
            <a:extLst>
              <a:ext uri="{FF2B5EF4-FFF2-40B4-BE49-F238E27FC236}">
                <a16:creationId xmlns:a16="http://schemas.microsoft.com/office/drawing/2014/main" id="{675D5EB2-5FD0-4ACB-858E-A6E11837F5DC}"/>
              </a:ext>
            </a:extLst>
          </p:cNvPr>
          <p:cNvGrpSpPr/>
          <p:nvPr/>
        </p:nvGrpSpPr>
        <p:grpSpPr>
          <a:xfrm>
            <a:off x="440415" y="4402818"/>
            <a:ext cx="3403309" cy="2283732"/>
            <a:chOff x="694415" y="4139746"/>
            <a:chExt cx="3403309" cy="2283732"/>
          </a:xfrm>
        </p:grpSpPr>
        <p:sp>
          <p:nvSpPr>
            <p:cNvPr id="6" name="Parallelogram 5">
              <a:extLst>
                <a:ext uri="{FF2B5EF4-FFF2-40B4-BE49-F238E27FC236}">
                  <a16:creationId xmlns:a16="http://schemas.microsoft.com/office/drawing/2014/main" id="{B5531F00-5833-4EE1-BA9D-9B6D064785B2}"/>
                </a:ext>
              </a:extLst>
            </p:cNvPr>
            <p:cNvSpPr/>
            <p:nvPr/>
          </p:nvSpPr>
          <p:spPr>
            <a:xfrm>
              <a:off x="1104152" y="5990317"/>
              <a:ext cx="1179288" cy="308429"/>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S</a:t>
              </a:r>
              <a:r>
                <a:rPr lang="en-US">
                  <a:cs typeface="Calibri"/>
                </a:rPr>
                <a:t>f</a:t>
              </a:r>
              <a:endParaRPr lang="en-US"/>
            </a:p>
          </p:txBody>
        </p:sp>
        <p:sp>
          <p:nvSpPr>
            <p:cNvPr id="7" name="Diamond 6">
              <a:extLst>
                <a:ext uri="{FF2B5EF4-FFF2-40B4-BE49-F238E27FC236}">
                  <a16:creationId xmlns:a16="http://schemas.microsoft.com/office/drawing/2014/main" id="{278D8424-B810-4953-B4E1-D2C982149EC6}"/>
                </a:ext>
              </a:extLst>
            </p:cNvPr>
            <p:cNvSpPr/>
            <p:nvPr/>
          </p:nvSpPr>
          <p:spPr>
            <a:xfrm>
              <a:off x="1370693" y="4790621"/>
              <a:ext cx="916214" cy="662215"/>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Bracket 7">
              <a:extLst>
                <a:ext uri="{FF2B5EF4-FFF2-40B4-BE49-F238E27FC236}">
                  <a16:creationId xmlns:a16="http://schemas.microsoft.com/office/drawing/2014/main" id="{F745F984-6EB5-495C-942E-06FE717A82F6}"/>
                </a:ext>
              </a:extLst>
            </p:cNvPr>
            <p:cNvSpPr/>
            <p:nvPr/>
          </p:nvSpPr>
          <p:spPr>
            <a:xfrm rot="5400000">
              <a:off x="1603082" y="4049031"/>
              <a:ext cx="444500" cy="62592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4CA226DC-6BED-4A04-A697-0D2F20F8F360}"/>
                </a:ext>
              </a:extLst>
            </p:cNvPr>
            <p:cNvCxnSpPr/>
            <p:nvPr/>
          </p:nvCxnSpPr>
          <p:spPr>
            <a:xfrm flipV="1">
              <a:off x="2291444" y="5119913"/>
              <a:ext cx="869042"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7A7BE9E-C6E7-490A-8F80-EF31DA4D151A}"/>
                </a:ext>
              </a:extLst>
            </p:cNvPr>
            <p:cNvSpPr txBox="1"/>
            <p:nvPr/>
          </p:nvSpPr>
          <p:spPr>
            <a:xfrm>
              <a:off x="1556204" y="4141560"/>
              <a:ext cx="6295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X=3</a:t>
              </a:r>
              <a:endParaRPr lang="en-US"/>
            </a:p>
          </p:txBody>
        </p:sp>
        <p:sp>
          <p:nvSpPr>
            <p:cNvPr id="11" name="TextBox 10">
              <a:extLst>
                <a:ext uri="{FF2B5EF4-FFF2-40B4-BE49-F238E27FC236}">
                  <a16:creationId xmlns:a16="http://schemas.microsoft.com/office/drawing/2014/main" id="{B3BDCEB9-67D7-4981-B8DA-8354567AD4AD}"/>
                </a:ext>
              </a:extLst>
            </p:cNvPr>
            <p:cNvSpPr txBox="1"/>
            <p:nvPr/>
          </p:nvSpPr>
          <p:spPr>
            <a:xfrm>
              <a:off x="1556203" y="4939845"/>
              <a:ext cx="6295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X&gt;4</a:t>
              </a:r>
              <a:endParaRPr lang="en-US"/>
            </a:p>
          </p:txBody>
        </p:sp>
        <p:cxnSp>
          <p:nvCxnSpPr>
            <p:cNvPr id="12" name="Straight Arrow Connector 11">
              <a:extLst>
                <a:ext uri="{FF2B5EF4-FFF2-40B4-BE49-F238E27FC236}">
                  <a16:creationId xmlns:a16="http://schemas.microsoft.com/office/drawing/2014/main" id="{367867A0-D0EA-4CAE-8AC4-6CD105F65919}"/>
                </a:ext>
              </a:extLst>
            </p:cNvPr>
            <p:cNvCxnSpPr>
              <a:cxnSpLocks/>
            </p:cNvCxnSpPr>
            <p:nvPr/>
          </p:nvCxnSpPr>
          <p:spPr>
            <a:xfrm>
              <a:off x="1366156" y="5130797"/>
              <a:ext cx="16328" cy="869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53A647-CB5F-4720-AD8D-B660DACC5FB5}"/>
                </a:ext>
              </a:extLst>
            </p:cNvPr>
            <p:cNvSpPr txBox="1"/>
            <p:nvPr/>
          </p:nvSpPr>
          <p:spPr>
            <a:xfrm>
              <a:off x="2744559" y="4794702"/>
              <a:ext cx="6295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true</a:t>
              </a:r>
              <a:endParaRPr lang="en-US"/>
            </a:p>
          </p:txBody>
        </p:sp>
        <p:sp>
          <p:nvSpPr>
            <p:cNvPr id="14" name="TextBox 13">
              <a:extLst>
                <a:ext uri="{FF2B5EF4-FFF2-40B4-BE49-F238E27FC236}">
                  <a16:creationId xmlns:a16="http://schemas.microsoft.com/office/drawing/2014/main" id="{89DFC1A6-170A-4E5F-B4B2-D63B92A5F060}"/>
                </a:ext>
              </a:extLst>
            </p:cNvPr>
            <p:cNvSpPr txBox="1"/>
            <p:nvPr/>
          </p:nvSpPr>
          <p:spPr>
            <a:xfrm>
              <a:off x="694415" y="4948914"/>
              <a:ext cx="6295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false</a:t>
              </a:r>
              <a:endParaRPr lang="en-US"/>
            </a:p>
          </p:txBody>
        </p:sp>
        <p:sp>
          <p:nvSpPr>
            <p:cNvPr id="18" name="Parallelogram 17">
              <a:extLst>
                <a:ext uri="{FF2B5EF4-FFF2-40B4-BE49-F238E27FC236}">
                  <a16:creationId xmlns:a16="http://schemas.microsoft.com/office/drawing/2014/main" id="{44F6ADF7-671E-4571-B61D-3882CAEFDC32}"/>
                </a:ext>
              </a:extLst>
            </p:cNvPr>
            <p:cNvSpPr/>
            <p:nvPr/>
          </p:nvSpPr>
          <p:spPr>
            <a:xfrm>
              <a:off x="2646294" y="5373459"/>
              <a:ext cx="1451430" cy="308429"/>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9" name="TextBox 18">
              <a:extLst>
                <a:ext uri="{FF2B5EF4-FFF2-40B4-BE49-F238E27FC236}">
                  <a16:creationId xmlns:a16="http://schemas.microsoft.com/office/drawing/2014/main" id="{3C94FD31-1B43-4B1D-AFA3-0FE6664270F6}"/>
                </a:ext>
              </a:extLst>
            </p:cNvPr>
            <p:cNvSpPr txBox="1"/>
            <p:nvPr/>
          </p:nvSpPr>
          <p:spPr>
            <a:xfrm>
              <a:off x="1202414" y="5992128"/>
              <a:ext cx="1291771"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t>False Result stamet </a:t>
              </a:r>
              <a:endParaRPr lang="en-GB" sz="900">
                <a:cs typeface="Calibri"/>
              </a:endParaRPr>
            </a:p>
          </p:txBody>
        </p:sp>
        <p:sp>
          <p:nvSpPr>
            <p:cNvPr id="21" name="TextBox 20">
              <a:extLst>
                <a:ext uri="{FF2B5EF4-FFF2-40B4-BE49-F238E27FC236}">
                  <a16:creationId xmlns:a16="http://schemas.microsoft.com/office/drawing/2014/main" id="{ACB412E4-96BE-4645-A94F-0ED504763787}"/>
                </a:ext>
              </a:extLst>
            </p:cNvPr>
            <p:cNvSpPr txBox="1"/>
            <p:nvPr/>
          </p:nvSpPr>
          <p:spPr>
            <a:xfrm>
              <a:off x="2690129" y="5402485"/>
              <a:ext cx="129177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a:cs typeface="Calibri"/>
                </a:rPr>
                <a:t>True statmet print</a:t>
              </a:r>
            </a:p>
          </p:txBody>
        </p:sp>
        <p:cxnSp>
          <p:nvCxnSpPr>
            <p:cNvPr id="22" name="Straight Arrow Connector 21">
              <a:extLst>
                <a:ext uri="{FF2B5EF4-FFF2-40B4-BE49-F238E27FC236}">
                  <a16:creationId xmlns:a16="http://schemas.microsoft.com/office/drawing/2014/main" id="{79CAB1EF-A6CB-4FAD-A544-64D4FFF4C094}"/>
                </a:ext>
              </a:extLst>
            </p:cNvPr>
            <p:cNvCxnSpPr>
              <a:cxnSpLocks/>
            </p:cNvCxnSpPr>
            <p:nvPr/>
          </p:nvCxnSpPr>
          <p:spPr>
            <a:xfrm flipH="1">
              <a:off x="3151412" y="5121726"/>
              <a:ext cx="10886" cy="188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F60A41B-9112-40C0-87EB-A976989FDF95}"/>
                </a:ext>
              </a:extLst>
            </p:cNvPr>
            <p:cNvCxnSpPr>
              <a:cxnSpLocks/>
            </p:cNvCxnSpPr>
            <p:nvPr/>
          </p:nvCxnSpPr>
          <p:spPr>
            <a:xfrm flipH="1">
              <a:off x="3196768" y="5729510"/>
              <a:ext cx="1815" cy="415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93CBD44-E06E-4B9D-8FB3-DCE8176D847E}"/>
                </a:ext>
              </a:extLst>
            </p:cNvPr>
            <p:cNvSpPr/>
            <p:nvPr/>
          </p:nvSpPr>
          <p:spPr>
            <a:xfrm>
              <a:off x="2776764" y="6060621"/>
              <a:ext cx="435429" cy="362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DE0D822A-5C13-4AE6-93D9-2AAA297D3774}"/>
                </a:ext>
              </a:extLst>
            </p:cNvPr>
            <p:cNvCxnSpPr>
              <a:cxnSpLocks/>
            </p:cNvCxnSpPr>
            <p:nvPr/>
          </p:nvCxnSpPr>
          <p:spPr>
            <a:xfrm>
              <a:off x="2255157" y="6192155"/>
              <a:ext cx="524329" cy="16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2E3E2A3-5EAA-4620-95FA-28182D4FCB8D}"/>
                </a:ext>
              </a:extLst>
            </p:cNvPr>
            <p:cNvSpPr txBox="1"/>
            <p:nvPr/>
          </p:nvSpPr>
          <p:spPr>
            <a:xfrm>
              <a:off x="2726415" y="6037487"/>
              <a:ext cx="5660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end</a:t>
              </a:r>
              <a:endParaRPr lang="en-US"/>
            </a:p>
          </p:txBody>
        </p:sp>
        <p:cxnSp>
          <p:nvCxnSpPr>
            <p:cNvPr id="28" name="Straight Arrow Connector 27">
              <a:extLst>
                <a:ext uri="{FF2B5EF4-FFF2-40B4-BE49-F238E27FC236}">
                  <a16:creationId xmlns:a16="http://schemas.microsoft.com/office/drawing/2014/main" id="{EC793A3A-59C4-4F24-8855-8114FEBED0C0}"/>
                </a:ext>
              </a:extLst>
            </p:cNvPr>
            <p:cNvCxnSpPr>
              <a:cxnSpLocks/>
            </p:cNvCxnSpPr>
            <p:nvPr/>
          </p:nvCxnSpPr>
          <p:spPr>
            <a:xfrm>
              <a:off x="1801584" y="4550225"/>
              <a:ext cx="7257" cy="252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74E5DE4D-52CD-4AA4-84AE-4C2F81EE7D2B}"/>
              </a:ext>
            </a:extLst>
          </p:cNvPr>
          <p:cNvSpPr txBox="1"/>
          <p:nvPr/>
        </p:nvSpPr>
        <p:spPr>
          <a:xfrm>
            <a:off x="417740" y="3883024"/>
            <a:ext cx="3595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If ..else </a:t>
            </a:r>
            <a:r>
              <a:rPr lang="en-GB" b="1"/>
              <a:t>condion</a:t>
            </a:r>
            <a:r>
              <a:rPr lang="en-GB" b="1" dirty="0"/>
              <a:t> flow concept </a:t>
            </a:r>
            <a:endParaRPr lang="en-US" b="1">
              <a:cs typeface="Calibri"/>
            </a:endParaRPr>
          </a:p>
        </p:txBody>
      </p:sp>
      <p:sp>
        <p:nvSpPr>
          <p:cNvPr id="32" name="TextBox 31">
            <a:extLst>
              <a:ext uri="{FF2B5EF4-FFF2-40B4-BE49-F238E27FC236}">
                <a16:creationId xmlns:a16="http://schemas.microsoft.com/office/drawing/2014/main" id="{F70F1318-B008-48EF-A1E6-71693FC69D63}"/>
              </a:ext>
            </a:extLst>
          </p:cNvPr>
          <p:cNvSpPr txBox="1"/>
          <p:nvPr/>
        </p:nvSpPr>
        <p:spPr>
          <a:xfrm>
            <a:off x="4989739" y="3848387"/>
            <a:ext cx="495662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Syntax: </a:t>
            </a:r>
          </a:p>
          <a:p>
            <a:r>
              <a:rPr lang="en-GB" dirty="0">
                <a:ea typeface="+mn-lt"/>
                <a:cs typeface="+mn-lt"/>
              </a:rPr>
              <a:t>If ( </a:t>
            </a:r>
            <a:r>
              <a:rPr lang="en-GB" dirty="0" err="1">
                <a:ea typeface="+mn-lt"/>
                <a:cs typeface="+mn-lt"/>
              </a:rPr>
              <a:t>conditon</a:t>
            </a:r>
            <a:r>
              <a:rPr lang="en-GB" dirty="0">
                <a:ea typeface="+mn-lt"/>
                <a:cs typeface="+mn-lt"/>
              </a:rPr>
              <a:t> )   </a:t>
            </a:r>
            <a:r>
              <a:rPr lang="en-GB" i="1" dirty="0">
                <a:ea typeface="+mn-lt"/>
                <a:cs typeface="+mn-lt"/>
              </a:rPr>
              <a:t> block of </a:t>
            </a:r>
            <a:r>
              <a:rPr lang="en-GB" i="1" dirty="0" err="1">
                <a:ea typeface="+mn-lt"/>
                <a:cs typeface="+mn-lt"/>
              </a:rPr>
              <a:t>stament</a:t>
            </a:r>
            <a:r>
              <a:rPr lang="en-GB" i="1" dirty="0">
                <a:ea typeface="+mn-lt"/>
                <a:cs typeface="+mn-lt"/>
              </a:rPr>
              <a:t> code ..  ; </a:t>
            </a:r>
          </a:p>
          <a:p>
            <a:r>
              <a:rPr lang="en-GB" dirty="0">
                <a:ea typeface="+mn-lt"/>
                <a:cs typeface="+mn-lt"/>
              </a:rPr>
              <a:t>Or</a:t>
            </a:r>
          </a:p>
          <a:p>
            <a:r>
              <a:rPr lang="en-GB" dirty="0">
                <a:cs typeface="Calibri"/>
              </a:rPr>
              <a:t>If(&lt;</a:t>
            </a:r>
            <a:r>
              <a:rPr lang="en-GB" dirty="0" err="1">
                <a:cs typeface="Calibri"/>
              </a:rPr>
              <a:t>conditon</a:t>
            </a:r>
            <a:r>
              <a:rPr lang="en-GB" dirty="0">
                <a:cs typeface="Calibri"/>
              </a:rPr>
              <a:t>&gt; ){  </a:t>
            </a:r>
            <a:br>
              <a:rPr lang="en-GB" dirty="0">
                <a:cs typeface="Calibri"/>
              </a:rPr>
            </a:br>
            <a:r>
              <a:rPr lang="en-GB" dirty="0">
                <a:cs typeface="Calibri"/>
              </a:rPr>
              <a:t> </a:t>
            </a:r>
            <a:r>
              <a:rPr lang="en-GB" i="1" dirty="0">
                <a:cs typeface="Calibri"/>
              </a:rPr>
              <a:t> //block of statement code</a:t>
            </a:r>
          </a:p>
          <a:p>
            <a:r>
              <a:rPr lang="en-GB" dirty="0">
                <a:cs typeface="Calibri"/>
              </a:rPr>
              <a:t>}  else {</a:t>
            </a:r>
          </a:p>
          <a:p>
            <a:r>
              <a:rPr lang="en-GB" i="1" dirty="0">
                <a:cs typeface="Calibri"/>
              </a:rPr>
              <a:t>// block of statement code</a:t>
            </a:r>
          </a:p>
          <a:p>
            <a:r>
              <a:rPr lang="en-GB" dirty="0">
                <a:cs typeface="Calibri"/>
              </a:rPr>
              <a:t>}</a:t>
            </a:r>
          </a:p>
          <a:p>
            <a:endParaRPr lang="en-GB" dirty="0">
              <a:cs typeface="Calibri"/>
            </a:endParaRPr>
          </a:p>
        </p:txBody>
      </p:sp>
    </p:spTree>
    <p:extLst>
      <p:ext uri="{BB962C8B-B14F-4D97-AF65-F5344CB8AC3E}">
        <p14:creationId xmlns:p14="http://schemas.microsoft.com/office/powerpoint/2010/main" val="347805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2052-0F10-4CB8-B5A4-4CB9E4AB64E6}"/>
              </a:ext>
            </a:extLst>
          </p:cNvPr>
          <p:cNvSpPr>
            <a:spLocks noGrp="1"/>
          </p:cNvSpPr>
          <p:nvPr>
            <p:ph type="title"/>
          </p:nvPr>
        </p:nvSpPr>
        <p:spPr>
          <a:xfrm>
            <a:off x="212270" y="74839"/>
            <a:ext cx="6270172" cy="563564"/>
          </a:xfrm>
        </p:spPr>
        <p:txBody>
          <a:bodyPr>
            <a:normAutofit/>
          </a:bodyPr>
          <a:lstStyle/>
          <a:p>
            <a:r>
              <a:rPr lang="en-GB" sz="1800" b="1">
                <a:cs typeface="Calibri Light"/>
              </a:rPr>
              <a:t>If ..if else ...if else ..else </a:t>
            </a:r>
          </a:p>
        </p:txBody>
      </p:sp>
      <p:sp>
        <p:nvSpPr>
          <p:cNvPr id="3" name="Content Placeholder 2">
            <a:extLst>
              <a:ext uri="{FF2B5EF4-FFF2-40B4-BE49-F238E27FC236}">
                <a16:creationId xmlns:a16="http://schemas.microsoft.com/office/drawing/2014/main" id="{C948B776-3DFE-4243-8D86-3A2C62C619CE}"/>
              </a:ext>
            </a:extLst>
          </p:cNvPr>
          <p:cNvSpPr>
            <a:spLocks noGrp="1"/>
          </p:cNvSpPr>
          <p:nvPr>
            <p:ph idx="1"/>
          </p:nvPr>
        </p:nvSpPr>
        <p:spPr>
          <a:xfrm>
            <a:off x="6126842" y="473983"/>
            <a:ext cx="4864100" cy="5259304"/>
          </a:xfrm>
        </p:spPr>
        <p:txBody>
          <a:bodyPr vert="horz" lIns="91440" tIns="45720" rIns="91440" bIns="45720" rtlCol="0" anchor="t">
            <a:normAutofit/>
          </a:bodyPr>
          <a:lstStyle/>
          <a:p>
            <a:pPr marL="0" indent="0">
              <a:buNone/>
            </a:pPr>
            <a:r>
              <a:rPr lang="en-GB" sz="2000" dirty="0">
                <a:cs typeface="Calibri"/>
              </a:rPr>
              <a:t>Syntax:</a:t>
            </a:r>
            <a:endParaRPr lang="en-GB" dirty="0"/>
          </a:p>
          <a:p>
            <a:pPr marL="0" indent="0">
              <a:buNone/>
            </a:pPr>
            <a:r>
              <a:rPr lang="en-GB" sz="2000" dirty="0">
                <a:cs typeface="Calibri"/>
              </a:rPr>
              <a:t>If(&lt;condition exp&gt;) {</a:t>
            </a:r>
          </a:p>
          <a:p>
            <a:pPr marL="0" indent="0">
              <a:buNone/>
            </a:pPr>
            <a:r>
              <a:rPr lang="en-GB" sz="2000" dirty="0">
                <a:cs typeface="Calibri"/>
              </a:rPr>
              <a:t>  //</a:t>
            </a:r>
            <a:r>
              <a:rPr lang="en-GB" sz="2000" dirty="0" err="1">
                <a:cs typeface="Calibri"/>
              </a:rPr>
              <a:t>Statment</a:t>
            </a:r>
            <a:r>
              <a:rPr lang="en-GB" sz="2000" dirty="0">
                <a:cs typeface="Calibri"/>
              </a:rPr>
              <a:t> book;</a:t>
            </a:r>
          </a:p>
          <a:p>
            <a:pPr marL="0" indent="0">
              <a:buNone/>
            </a:pPr>
            <a:r>
              <a:rPr lang="en-GB" sz="2000" dirty="0">
                <a:cs typeface="Calibri"/>
              </a:rPr>
              <a:t>} if else(&lt;condition exp&gt;) {</a:t>
            </a:r>
          </a:p>
          <a:p>
            <a:pPr marL="0" indent="0">
              <a:buNone/>
            </a:pPr>
            <a:r>
              <a:rPr lang="en-GB" sz="2000" dirty="0">
                <a:cs typeface="Calibri"/>
              </a:rPr>
              <a:t>  //</a:t>
            </a:r>
            <a:r>
              <a:rPr lang="en-GB" sz="2000" dirty="0" err="1">
                <a:cs typeface="Calibri"/>
              </a:rPr>
              <a:t>stament</a:t>
            </a:r>
            <a:r>
              <a:rPr lang="en-GB" sz="2000" dirty="0">
                <a:cs typeface="Calibri"/>
              </a:rPr>
              <a:t> block_2;</a:t>
            </a:r>
          </a:p>
          <a:p>
            <a:pPr marL="0" indent="0">
              <a:buNone/>
            </a:pPr>
            <a:r>
              <a:rPr lang="en-GB" sz="2000" dirty="0">
                <a:cs typeface="Calibri"/>
              </a:rPr>
              <a:t>} if else(&lt;condition exp&gt;) {</a:t>
            </a:r>
          </a:p>
          <a:p>
            <a:pPr marL="0" indent="0">
              <a:buNone/>
            </a:pPr>
            <a:r>
              <a:rPr lang="en-GB" sz="2000" dirty="0">
                <a:cs typeface="Calibri"/>
              </a:rPr>
              <a:t> // </a:t>
            </a:r>
            <a:r>
              <a:rPr lang="en-GB" sz="2000" dirty="0" err="1">
                <a:cs typeface="Calibri"/>
              </a:rPr>
              <a:t>sttament</a:t>
            </a:r>
            <a:r>
              <a:rPr lang="en-GB" sz="2000" dirty="0">
                <a:cs typeface="Calibri"/>
              </a:rPr>
              <a:t> block_3;</a:t>
            </a:r>
          </a:p>
          <a:p>
            <a:pPr marL="0" indent="0">
              <a:buNone/>
            </a:pPr>
            <a:r>
              <a:rPr lang="en-GB" sz="2000" dirty="0">
                <a:cs typeface="Calibri"/>
              </a:rPr>
              <a:t>} else {</a:t>
            </a:r>
          </a:p>
          <a:p>
            <a:pPr marL="0" indent="0">
              <a:buNone/>
            </a:pPr>
            <a:r>
              <a:rPr lang="en-GB" sz="2000" dirty="0">
                <a:cs typeface="Calibri"/>
              </a:rPr>
              <a:t>  // Not </a:t>
            </a:r>
            <a:r>
              <a:rPr lang="en-GB" sz="2000" dirty="0" err="1">
                <a:cs typeface="Calibri"/>
              </a:rPr>
              <a:t>conditon</a:t>
            </a:r>
            <a:r>
              <a:rPr lang="en-GB" sz="2000" dirty="0">
                <a:cs typeface="Calibri"/>
              </a:rPr>
              <a:t> </a:t>
            </a:r>
            <a:r>
              <a:rPr lang="en-GB" sz="2000" dirty="0" err="1">
                <a:cs typeface="Calibri"/>
              </a:rPr>
              <a:t>stament</a:t>
            </a:r>
            <a:r>
              <a:rPr lang="en-GB" sz="2000" dirty="0">
                <a:cs typeface="Calibri"/>
              </a:rPr>
              <a:t> block;</a:t>
            </a:r>
          </a:p>
          <a:p>
            <a:pPr marL="0" indent="0">
              <a:buNone/>
            </a:pPr>
            <a:r>
              <a:rPr lang="en-GB" sz="2000" dirty="0">
                <a:cs typeface="Calibri"/>
              </a:rPr>
              <a:t>}</a:t>
            </a:r>
          </a:p>
        </p:txBody>
      </p:sp>
      <p:sp>
        <p:nvSpPr>
          <p:cNvPr id="31" name="Title 1">
            <a:extLst>
              <a:ext uri="{FF2B5EF4-FFF2-40B4-BE49-F238E27FC236}">
                <a16:creationId xmlns:a16="http://schemas.microsoft.com/office/drawing/2014/main" id="{1796DB7B-68D9-48BF-B9D6-BF78FAF713FF}"/>
              </a:ext>
            </a:extLst>
          </p:cNvPr>
          <p:cNvSpPr txBox="1">
            <a:spLocks/>
          </p:cNvSpPr>
          <p:nvPr/>
        </p:nvSpPr>
        <p:spPr>
          <a:xfrm>
            <a:off x="2995387" y="526596"/>
            <a:ext cx="1398817" cy="40935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a:cs typeface="Calibri Light"/>
              </a:rPr>
              <a:t>Program Flow</a:t>
            </a:r>
          </a:p>
        </p:txBody>
      </p:sp>
      <p:grpSp>
        <p:nvGrpSpPr>
          <p:cNvPr id="49" name="Group 48">
            <a:extLst>
              <a:ext uri="{FF2B5EF4-FFF2-40B4-BE49-F238E27FC236}">
                <a16:creationId xmlns:a16="http://schemas.microsoft.com/office/drawing/2014/main" id="{5EEE0C28-9F4F-4258-B43E-75E51BD6F6D1}"/>
              </a:ext>
            </a:extLst>
          </p:cNvPr>
          <p:cNvGrpSpPr/>
          <p:nvPr/>
        </p:nvGrpSpPr>
        <p:grpSpPr>
          <a:xfrm>
            <a:off x="635905" y="986968"/>
            <a:ext cx="4481286" cy="5223332"/>
            <a:chOff x="590549" y="950683"/>
            <a:chExt cx="4481286" cy="5223332"/>
          </a:xfrm>
        </p:grpSpPr>
        <p:sp>
          <p:nvSpPr>
            <p:cNvPr id="4" name="Diamond 3">
              <a:extLst>
                <a:ext uri="{FF2B5EF4-FFF2-40B4-BE49-F238E27FC236}">
                  <a16:creationId xmlns:a16="http://schemas.microsoft.com/office/drawing/2014/main" id="{84E9B25E-DC27-4630-BB68-E7A70297033C}"/>
                </a:ext>
              </a:extLst>
            </p:cNvPr>
            <p:cNvSpPr/>
            <p:nvPr/>
          </p:nvSpPr>
          <p:spPr>
            <a:xfrm>
              <a:off x="1112157" y="1357086"/>
              <a:ext cx="916214" cy="471715"/>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5" name="Diamond 4">
              <a:extLst>
                <a:ext uri="{FF2B5EF4-FFF2-40B4-BE49-F238E27FC236}">
                  <a16:creationId xmlns:a16="http://schemas.microsoft.com/office/drawing/2014/main" id="{87327B8C-66B9-4D57-9309-2787AD806892}"/>
                </a:ext>
              </a:extLst>
            </p:cNvPr>
            <p:cNvSpPr/>
            <p:nvPr/>
          </p:nvSpPr>
          <p:spPr>
            <a:xfrm>
              <a:off x="1112156" y="2581728"/>
              <a:ext cx="916214" cy="471715"/>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6" name="Diamond 5">
              <a:extLst>
                <a:ext uri="{FF2B5EF4-FFF2-40B4-BE49-F238E27FC236}">
                  <a16:creationId xmlns:a16="http://schemas.microsoft.com/office/drawing/2014/main" id="{5A98E579-CE15-4B66-96E0-2D71CC04EFCA}"/>
                </a:ext>
              </a:extLst>
            </p:cNvPr>
            <p:cNvSpPr/>
            <p:nvPr/>
          </p:nvSpPr>
          <p:spPr>
            <a:xfrm>
              <a:off x="1112156" y="3824513"/>
              <a:ext cx="916214" cy="625929"/>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cxnSp>
          <p:nvCxnSpPr>
            <p:cNvPr id="8" name="Straight Arrow Connector 7">
              <a:extLst>
                <a:ext uri="{FF2B5EF4-FFF2-40B4-BE49-F238E27FC236}">
                  <a16:creationId xmlns:a16="http://schemas.microsoft.com/office/drawing/2014/main" id="{788190D9-392C-4900-816E-31D5FD818A7D}"/>
                </a:ext>
              </a:extLst>
            </p:cNvPr>
            <p:cNvCxnSpPr/>
            <p:nvPr/>
          </p:nvCxnSpPr>
          <p:spPr>
            <a:xfrm>
              <a:off x="1989819" y="1590674"/>
              <a:ext cx="167639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66D463E-A667-4D88-AFD4-8829AA48D166}"/>
                </a:ext>
              </a:extLst>
            </p:cNvPr>
            <p:cNvCxnSpPr>
              <a:cxnSpLocks/>
            </p:cNvCxnSpPr>
            <p:nvPr/>
          </p:nvCxnSpPr>
          <p:spPr>
            <a:xfrm>
              <a:off x="1989818" y="2806245"/>
              <a:ext cx="167639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05031E8-8A0E-4BB9-8349-7B17ADAAEC10}"/>
                </a:ext>
              </a:extLst>
            </p:cNvPr>
            <p:cNvCxnSpPr>
              <a:cxnSpLocks/>
            </p:cNvCxnSpPr>
            <p:nvPr/>
          </p:nvCxnSpPr>
          <p:spPr>
            <a:xfrm>
              <a:off x="1989818" y="4130673"/>
              <a:ext cx="167639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147BEA-2A82-49D9-AC5E-25BDF00D71BD}"/>
                </a:ext>
              </a:extLst>
            </p:cNvPr>
            <p:cNvSpPr/>
            <p:nvPr/>
          </p:nvSpPr>
          <p:spPr>
            <a:xfrm>
              <a:off x="2549979" y="2078265"/>
              <a:ext cx="2521856" cy="335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4" name="Rectangle 13">
              <a:extLst>
                <a:ext uri="{FF2B5EF4-FFF2-40B4-BE49-F238E27FC236}">
                  <a16:creationId xmlns:a16="http://schemas.microsoft.com/office/drawing/2014/main" id="{5D5B7B39-44C5-4B51-AD2F-A08A7DCA63D9}"/>
                </a:ext>
              </a:extLst>
            </p:cNvPr>
            <p:cNvSpPr/>
            <p:nvPr/>
          </p:nvSpPr>
          <p:spPr>
            <a:xfrm>
              <a:off x="2549978" y="3266622"/>
              <a:ext cx="2521856" cy="335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5" name="Rectangle 14">
              <a:extLst>
                <a:ext uri="{FF2B5EF4-FFF2-40B4-BE49-F238E27FC236}">
                  <a16:creationId xmlns:a16="http://schemas.microsoft.com/office/drawing/2014/main" id="{4355951C-A298-4631-A7DB-87AB336A3FB0}"/>
                </a:ext>
              </a:extLst>
            </p:cNvPr>
            <p:cNvSpPr/>
            <p:nvPr/>
          </p:nvSpPr>
          <p:spPr>
            <a:xfrm>
              <a:off x="2549978" y="4609193"/>
              <a:ext cx="2521856" cy="335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6" name="Rectangle 15">
              <a:extLst>
                <a:ext uri="{FF2B5EF4-FFF2-40B4-BE49-F238E27FC236}">
                  <a16:creationId xmlns:a16="http://schemas.microsoft.com/office/drawing/2014/main" id="{3D823D24-4F4F-49BD-BB6C-6828811999A6}"/>
                </a:ext>
              </a:extLst>
            </p:cNvPr>
            <p:cNvSpPr/>
            <p:nvPr/>
          </p:nvSpPr>
          <p:spPr>
            <a:xfrm>
              <a:off x="590549" y="5380263"/>
              <a:ext cx="2322285" cy="335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cxnSp>
          <p:nvCxnSpPr>
            <p:cNvPr id="17" name="Straight Arrow Connector 16">
              <a:extLst>
                <a:ext uri="{FF2B5EF4-FFF2-40B4-BE49-F238E27FC236}">
                  <a16:creationId xmlns:a16="http://schemas.microsoft.com/office/drawing/2014/main" id="{3D943491-7957-493E-9A19-5010DCA36200}"/>
                </a:ext>
              </a:extLst>
            </p:cNvPr>
            <p:cNvCxnSpPr/>
            <p:nvPr/>
          </p:nvCxnSpPr>
          <p:spPr>
            <a:xfrm flipH="1">
              <a:off x="3616325" y="1595210"/>
              <a:ext cx="10887" cy="47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D1F14D-09D1-43F8-A242-66192A6693D4}"/>
                </a:ext>
              </a:extLst>
            </p:cNvPr>
            <p:cNvCxnSpPr>
              <a:cxnSpLocks/>
            </p:cNvCxnSpPr>
            <p:nvPr/>
          </p:nvCxnSpPr>
          <p:spPr>
            <a:xfrm flipH="1">
              <a:off x="3616324" y="2384423"/>
              <a:ext cx="10887" cy="47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FBB04D-F327-4658-80EF-36DE31BBAE66}"/>
                </a:ext>
              </a:extLst>
            </p:cNvPr>
            <p:cNvCxnSpPr>
              <a:cxnSpLocks/>
            </p:cNvCxnSpPr>
            <p:nvPr/>
          </p:nvCxnSpPr>
          <p:spPr>
            <a:xfrm flipH="1">
              <a:off x="3616324" y="2865209"/>
              <a:ext cx="10887" cy="47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37C639B-F117-4463-B8C5-8AB3651E9383}"/>
                </a:ext>
              </a:extLst>
            </p:cNvPr>
            <p:cNvCxnSpPr>
              <a:cxnSpLocks/>
            </p:cNvCxnSpPr>
            <p:nvPr/>
          </p:nvCxnSpPr>
          <p:spPr>
            <a:xfrm flipH="1">
              <a:off x="3616324" y="3599995"/>
              <a:ext cx="10887"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30AA95A-4650-42EA-B143-2426D63FADDF}"/>
                </a:ext>
              </a:extLst>
            </p:cNvPr>
            <p:cNvCxnSpPr>
              <a:cxnSpLocks/>
            </p:cNvCxnSpPr>
            <p:nvPr/>
          </p:nvCxnSpPr>
          <p:spPr>
            <a:xfrm flipH="1">
              <a:off x="3616325" y="4198710"/>
              <a:ext cx="10887" cy="47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DF0C87E-C9CF-4E71-A003-057190269C86}"/>
                </a:ext>
              </a:extLst>
            </p:cNvPr>
            <p:cNvCxnSpPr>
              <a:cxnSpLocks/>
            </p:cNvCxnSpPr>
            <p:nvPr/>
          </p:nvCxnSpPr>
          <p:spPr>
            <a:xfrm>
              <a:off x="3618141" y="4942567"/>
              <a:ext cx="7255" cy="687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479625-1777-4FEF-9D0A-A970CA7A632A}"/>
                </a:ext>
              </a:extLst>
            </p:cNvPr>
            <p:cNvCxnSpPr>
              <a:cxnSpLocks/>
            </p:cNvCxnSpPr>
            <p:nvPr/>
          </p:nvCxnSpPr>
          <p:spPr>
            <a:xfrm>
              <a:off x="1577069" y="1840138"/>
              <a:ext cx="7255" cy="74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0387DF-7AE4-4F8C-A0FE-4EA5CE23A344}"/>
                </a:ext>
              </a:extLst>
            </p:cNvPr>
            <p:cNvCxnSpPr>
              <a:cxnSpLocks/>
            </p:cNvCxnSpPr>
            <p:nvPr/>
          </p:nvCxnSpPr>
          <p:spPr>
            <a:xfrm>
              <a:off x="1577068" y="3055709"/>
              <a:ext cx="7255" cy="74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349C6D1-9415-4658-8E88-1B0FA57ABC77}"/>
                </a:ext>
              </a:extLst>
            </p:cNvPr>
            <p:cNvCxnSpPr>
              <a:cxnSpLocks/>
            </p:cNvCxnSpPr>
            <p:nvPr/>
          </p:nvCxnSpPr>
          <p:spPr>
            <a:xfrm>
              <a:off x="1577068" y="4443638"/>
              <a:ext cx="7255" cy="887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28A95F9-81C0-4C03-870A-ECA080D490CB}"/>
                </a:ext>
              </a:extLst>
            </p:cNvPr>
            <p:cNvCxnSpPr>
              <a:cxnSpLocks/>
            </p:cNvCxnSpPr>
            <p:nvPr/>
          </p:nvCxnSpPr>
          <p:spPr>
            <a:xfrm>
              <a:off x="1613353" y="5722708"/>
              <a:ext cx="7255" cy="26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EF56899-E288-4CBB-9B7B-8A87E512E8F1}"/>
                </a:ext>
              </a:extLst>
            </p:cNvPr>
            <p:cNvCxnSpPr>
              <a:cxnSpLocks/>
            </p:cNvCxnSpPr>
            <p:nvPr/>
          </p:nvCxnSpPr>
          <p:spPr>
            <a:xfrm flipV="1">
              <a:off x="1631495" y="5947679"/>
              <a:ext cx="1540326" cy="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4C787FB6-6705-4476-9EF7-60DCE0FCB7DE}"/>
                </a:ext>
              </a:extLst>
            </p:cNvPr>
            <p:cNvSpPr/>
            <p:nvPr/>
          </p:nvSpPr>
          <p:spPr>
            <a:xfrm>
              <a:off x="3162299" y="5629729"/>
              <a:ext cx="916214" cy="5442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32" name="TextBox 31">
              <a:extLst>
                <a:ext uri="{FF2B5EF4-FFF2-40B4-BE49-F238E27FC236}">
                  <a16:creationId xmlns:a16="http://schemas.microsoft.com/office/drawing/2014/main" id="{E12B7C18-6577-4802-9CD4-E4AC7E7D5F30}"/>
                </a:ext>
              </a:extLst>
            </p:cNvPr>
            <p:cNvSpPr txBox="1"/>
            <p:nvPr/>
          </p:nvSpPr>
          <p:spPr>
            <a:xfrm>
              <a:off x="1304472" y="2665185"/>
              <a:ext cx="7384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Y=='M'</a:t>
              </a:r>
            </a:p>
          </p:txBody>
        </p:sp>
        <p:sp>
          <p:nvSpPr>
            <p:cNvPr id="33" name="TextBox 32">
              <a:extLst>
                <a:ext uri="{FF2B5EF4-FFF2-40B4-BE49-F238E27FC236}">
                  <a16:creationId xmlns:a16="http://schemas.microsoft.com/office/drawing/2014/main" id="{B45103DE-6CD1-44C5-AE72-71F8E2173A8D}"/>
                </a:ext>
              </a:extLst>
            </p:cNvPr>
            <p:cNvSpPr txBox="1"/>
            <p:nvPr/>
          </p:nvSpPr>
          <p:spPr>
            <a:xfrm>
              <a:off x="1295400" y="1449612"/>
              <a:ext cx="6476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Y=='A'</a:t>
              </a:r>
            </a:p>
          </p:txBody>
        </p:sp>
        <p:sp>
          <p:nvSpPr>
            <p:cNvPr id="34" name="TextBox 33">
              <a:extLst>
                <a:ext uri="{FF2B5EF4-FFF2-40B4-BE49-F238E27FC236}">
                  <a16:creationId xmlns:a16="http://schemas.microsoft.com/office/drawing/2014/main" id="{11C87473-0576-45C2-8202-7A6CF5407C85}"/>
                </a:ext>
              </a:extLst>
            </p:cNvPr>
            <p:cNvSpPr txBox="1"/>
            <p:nvPr/>
          </p:nvSpPr>
          <p:spPr>
            <a:xfrm>
              <a:off x="1304471" y="4044041"/>
              <a:ext cx="68398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Y=='L'</a:t>
              </a:r>
            </a:p>
          </p:txBody>
        </p:sp>
        <p:sp>
          <p:nvSpPr>
            <p:cNvPr id="35" name="TextBox 34">
              <a:extLst>
                <a:ext uri="{FF2B5EF4-FFF2-40B4-BE49-F238E27FC236}">
                  <a16:creationId xmlns:a16="http://schemas.microsoft.com/office/drawing/2014/main" id="{9E954653-A0B1-4D28-8BB0-81E9C5290349}"/>
                </a:ext>
              </a:extLst>
            </p:cNvPr>
            <p:cNvSpPr txBox="1"/>
            <p:nvPr/>
          </p:nvSpPr>
          <p:spPr>
            <a:xfrm>
              <a:off x="3046185" y="1295399"/>
              <a:ext cx="683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True</a:t>
              </a:r>
              <a:endParaRPr lang="en-US" b="1"/>
            </a:p>
          </p:txBody>
        </p:sp>
        <p:sp>
          <p:nvSpPr>
            <p:cNvPr id="36" name="TextBox 35">
              <a:extLst>
                <a:ext uri="{FF2B5EF4-FFF2-40B4-BE49-F238E27FC236}">
                  <a16:creationId xmlns:a16="http://schemas.microsoft.com/office/drawing/2014/main" id="{72E022F5-074F-4EAF-A59E-188E05B56B12}"/>
                </a:ext>
              </a:extLst>
            </p:cNvPr>
            <p:cNvSpPr txBox="1"/>
            <p:nvPr/>
          </p:nvSpPr>
          <p:spPr>
            <a:xfrm>
              <a:off x="3064327" y="2510970"/>
              <a:ext cx="683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True</a:t>
              </a:r>
              <a:endParaRPr lang="en-US" b="1"/>
            </a:p>
          </p:txBody>
        </p:sp>
        <p:sp>
          <p:nvSpPr>
            <p:cNvPr id="37" name="TextBox 36">
              <a:extLst>
                <a:ext uri="{FF2B5EF4-FFF2-40B4-BE49-F238E27FC236}">
                  <a16:creationId xmlns:a16="http://schemas.microsoft.com/office/drawing/2014/main" id="{36E419B6-F074-4158-983B-569D960E3334}"/>
                </a:ext>
              </a:extLst>
            </p:cNvPr>
            <p:cNvSpPr txBox="1"/>
            <p:nvPr/>
          </p:nvSpPr>
          <p:spPr>
            <a:xfrm>
              <a:off x="2991755" y="3871683"/>
              <a:ext cx="683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True</a:t>
              </a:r>
              <a:endParaRPr lang="en-US" b="1"/>
            </a:p>
          </p:txBody>
        </p:sp>
        <p:sp>
          <p:nvSpPr>
            <p:cNvPr id="38" name="TextBox 37">
              <a:extLst>
                <a:ext uri="{FF2B5EF4-FFF2-40B4-BE49-F238E27FC236}">
                  <a16:creationId xmlns:a16="http://schemas.microsoft.com/office/drawing/2014/main" id="{B1099495-1299-4C7B-8D61-04580CCE1DA2}"/>
                </a:ext>
              </a:extLst>
            </p:cNvPr>
            <p:cNvSpPr txBox="1"/>
            <p:nvPr/>
          </p:nvSpPr>
          <p:spPr>
            <a:xfrm>
              <a:off x="1141183" y="1993898"/>
              <a:ext cx="683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False</a:t>
              </a:r>
              <a:endParaRPr lang="en-US" b="1"/>
            </a:p>
          </p:txBody>
        </p:sp>
        <p:sp>
          <p:nvSpPr>
            <p:cNvPr id="39" name="TextBox 38">
              <a:extLst>
                <a:ext uri="{FF2B5EF4-FFF2-40B4-BE49-F238E27FC236}">
                  <a16:creationId xmlns:a16="http://schemas.microsoft.com/office/drawing/2014/main" id="{DBF4BD67-C1A6-4E29-AF05-138D2C7FCCE4}"/>
                </a:ext>
              </a:extLst>
            </p:cNvPr>
            <p:cNvSpPr txBox="1"/>
            <p:nvPr/>
          </p:nvSpPr>
          <p:spPr>
            <a:xfrm>
              <a:off x="1113969" y="3291112"/>
              <a:ext cx="683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False</a:t>
              </a:r>
              <a:endParaRPr lang="en-US" b="1"/>
            </a:p>
          </p:txBody>
        </p:sp>
        <p:sp>
          <p:nvSpPr>
            <p:cNvPr id="40" name="TextBox 39">
              <a:extLst>
                <a:ext uri="{FF2B5EF4-FFF2-40B4-BE49-F238E27FC236}">
                  <a16:creationId xmlns:a16="http://schemas.microsoft.com/office/drawing/2014/main" id="{97015B89-9F07-42F7-B535-B64A941F5C20}"/>
                </a:ext>
              </a:extLst>
            </p:cNvPr>
            <p:cNvSpPr txBox="1"/>
            <p:nvPr/>
          </p:nvSpPr>
          <p:spPr>
            <a:xfrm>
              <a:off x="1113969" y="4733470"/>
              <a:ext cx="683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False</a:t>
              </a:r>
              <a:endParaRPr lang="en-US" b="1"/>
            </a:p>
          </p:txBody>
        </p:sp>
        <p:sp>
          <p:nvSpPr>
            <p:cNvPr id="41" name="TextBox 40">
              <a:extLst>
                <a:ext uri="{FF2B5EF4-FFF2-40B4-BE49-F238E27FC236}">
                  <a16:creationId xmlns:a16="http://schemas.microsoft.com/office/drawing/2014/main" id="{39A04AF4-E3C2-4F61-9F2B-22FFA8F0CB72}"/>
                </a:ext>
              </a:extLst>
            </p:cNvPr>
            <p:cNvSpPr txBox="1"/>
            <p:nvPr/>
          </p:nvSpPr>
          <p:spPr>
            <a:xfrm>
              <a:off x="2628895" y="2120897"/>
              <a:ext cx="23259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i="1">
                  <a:cs typeface="Calibri"/>
                </a:rPr>
                <a:t>Stament Apple group computer</a:t>
              </a:r>
              <a:endParaRPr lang="en-GB" sz="1100" b="1" i="1" dirty="0">
                <a:cs typeface="Calibri"/>
              </a:endParaRPr>
            </a:p>
          </p:txBody>
        </p:sp>
        <p:sp>
          <p:nvSpPr>
            <p:cNvPr id="42" name="TextBox 41">
              <a:extLst>
                <a:ext uri="{FF2B5EF4-FFF2-40B4-BE49-F238E27FC236}">
                  <a16:creationId xmlns:a16="http://schemas.microsoft.com/office/drawing/2014/main" id="{930D2622-93E8-47AF-94F6-E6BA8309B067}"/>
                </a:ext>
              </a:extLst>
            </p:cNvPr>
            <p:cNvSpPr txBox="1"/>
            <p:nvPr/>
          </p:nvSpPr>
          <p:spPr>
            <a:xfrm>
              <a:off x="2683323" y="3318325"/>
              <a:ext cx="23259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i="1">
                  <a:cs typeface="Calibri"/>
                </a:rPr>
                <a:t>Stament Microsoft grup computer</a:t>
              </a:r>
              <a:endParaRPr lang="en-GB" sz="1100" b="1" i="1" dirty="0">
                <a:cs typeface="Calibri"/>
              </a:endParaRPr>
            </a:p>
          </p:txBody>
        </p:sp>
        <p:sp>
          <p:nvSpPr>
            <p:cNvPr id="43" name="TextBox 42">
              <a:extLst>
                <a:ext uri="{FF2B5EF4-FFF2-40B4-BE49-F238E27FC236}">
                  <a16:creationId xmlns:a16="http://schemas.microsoft.com/office/drawing/2014/main" id="{04C6A6FF-3D40-4524-9EE9-C3D85C14BEF9}"/>
                </a:ext>
              </a:extLst>
            </p:cNvPr>
            <p:cNvSpPr txBox="1"/>
            <p:nvPr/>
          </p:nvSpPr>
          <p:spPr>
            <a:xfrm>
              <a:off x="2683322" y="4642753"/>
              <a:ext cx="23259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i="1">
                  <a:cs typeface="Calibri"/>
                </a:rPr>
                <a:t>Stament Linux Group Computer</a:t>
              </a:r>
              <a:endParaRPr lang="en-GB" sz="1100" b="1" i="1" dirty="0">
                <a:cs typeface="Calibri"/>
              </a:endParaRPr>
            </a:p>
          </p:txBody>
        </p:sp>
        <p:sp>
          <p:nvSpPr>
            <p:cNvPr id="44" name="TextBox 43">
              <a:extLst>
                <a:ext uri="{FF2B5EF4-FFF2-40B4-BE49-F238E27FC236}">
                  <a16:creationId xmlns:a16="http://schemas.microsoft.com/office/drawing/2014/main" id="{42CA3BCC-CB84-4122-9021-B32882610D74}"/>
                </a:ext>
              </a:extLst>
            </p:cNvPr>
            <p:cNvSpPr txBox="1"/>
            <p:nvPr/>
          </p:nvSpPr>
          <p:spPr>
            <a:xfrm>
              <a:off x="669464" y="5413824"/>
              <a:ext cx="208098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i="1">
                  <a:cs typeface="Calibri"/>
                </a:rPr>
                <a:t>Customize local computer</a:t>
              </a:r>
              <a:endParaRPr lang="en-GB" sz="1100" b="1" i="1" dirty="0">
                <a:cs typeface="Calibri"/>
              </a:endParaRPr>
            </a:p>
          </p:txBody>
        </p:sp>
        <p:sp>
          <p:nvSpPr>
            <p:cNvPr id="45" name="TextBox 44">
              <a:extLst>
                <a:ext uri="{FF2B5EF4-FFF2-40B4-BE49-F238E27FC236}">
                  <a16:creationId xmlns:a16="http://schemas.microsoft.com/office/drawing/2014/main" id="{388B8B74-6BB6-433C-9A2E-3B817F434040}"/>
                </a:ext>
              </a:extLst>
            </p:cNvPr>
            <p:cNvSpPr txBox="1"/>
            <p:nvPr/>
          </p:nvSpPr>
          <p:spPr>
            <a:xfrm>
              <a:off x="3390892" y="5812966"/>
              <a:ext cx="4390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i="1">
                  <a:cs typeface="Calibri"/>
                </a:rPr>
                <a:t>End</a:t>
              </a:r>
            </a:p>
          </p:txBody>
        </p:sp>
        <p:sp>
          <p:nvSpPr>
            <p:cNvPr id="46" name="Right Bracket 45">
              <a:extLst>
                <a:ext uri="{FF2B5EF4-FFF2-40B4-BE49-F238E27FC236}">
                  <a16:creationId xmlns:a16="http://schemas.microsoft.com/office/drawing/2014/main" id="{D52F5D5E-B548-48DF-991D-0DE753FC75E4}"/>
                </a:ext>
              </a:extLst>
            </p:cNvPr>
            <p:cNvSpPr/>
            <p:nvPr/>
          </p:nvSpPr>
          <p:spPr>
            <a:xfrm rot="5400000">
              <a:off x="1417119" y="833211"/>
              <a:ext cx="308427" cy="61685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a:p>
          </p:txBody>
        </p:sp>
        <p:sp>
          <p:nvSpPr>
            <p:cNvPr id="47" name="TextBox 46">
              <a:extLst>
                <a:ext uri="{FF2B5EF4-FFF2-40B4-BE49-F238E27FC236}">
                  <a16:creationId xmlns:a16="http://schemas.microsoft.com/office/drawing/2014/main" id="{834B7BE6-4F2E-416A-BDD8-10803C7EB15A}"/>
                </a:ext>
              </a:extLst>
            </p:cNvPr>
            <p:cNvSpPr txBox="1"/>
            <p:nvPr/>
          </p:nvSpPr>
          <p:spPr>
            <a:xfrm>
              <a:off x="1259113" y="950683"/>
              <a:ext cx="62048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Y='M'</a:t>
              </a:r>
            </a:p>
          </p:txBody>
        </p:sp>
        <p:cxnSp>
          <p:nvCxnSpPr>
            <p:cNvPr id="48" name="Straight Arrow Connector 47">
              <a:extLst>
                <a:ext uri="{FF2B5EF4-FFF2-40B4-BE49-F238E27FC236}">
                  <a16:creationId xmlns:a16="http://schemas.microsoft.com/office/drawing/2014/main" id="{84AD9358-E273-4751-BB1A-F069F69569D4}"/>
                </a:ext>
              </a:extLst>
            </p:cNvPr>
            <p:cNvCxnSpPr>
              <a:cxnSpLocks/>
            </p:cNvCxnSpPr>
            <p:nvPr/>
          </p:nvCxnSpPr>
          <p:spPr>
            <a:xfrm>
              <a:off x="1577068" y="1313994"/>
              <a:ext cx="16327" cy="5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193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751-7840-41C9-8BDC-A4016DF3AB13}"/>
              </a:ext>
            </a:extLst>
          </p:cNvPr>
          <p:cNvSpPr>
            <a:spLocks noGrp="1"/>
          </p:cNvSpPr>
          <p:nvPr>
            <p:ph type="title"/>
          </p:nvPr>
        </p:nvSpPr>
        <p:spPr>
          <a:xfrm>
            <a:off x="838200" y="365125"/>
            <a:ext cx="3726873" cy="494291"/>
          </a:xfrm>
        </p:spPr>
        <p:txBody>
          <a:bodyPr>
            <a:normAutofit/>
          </a:bodyPr>
          <a:lstStyle/>
          <a:p>
            <a:r>
              <a:rPr lang="en-GB" sz="2000" b="1">
                <a:cs typeface="Calibri Light"/>
              </a:rPr>
              <a:t>Switch Case Staments</a:t>
            </a:r>
          </a:p>
        </p:txBody>
      </p:sp>
      <p:sp>
        <p:nvSpPr>
          <p:cNvPr id="4" name="Content Placeholder 2">
            <a:extLst>
              <a:ext uri="{FF2B5EF4-FFF2-40B4-BE49-F238E27FC236}">
                <a16:creationId xmlns:a16="http://schemas.microsoft.com/office/drawing/2014/main" id="{CEFF1A35-222F-494F-807F-1823CCCB13CF}"/>
              </a:ext>
            </a:extLst>
          </p:cNvPr>
          <p:cNvSpPr txBox="1">
            <a:spLocks/>
          </p:cNvSpPr>
          <p:nvPr/>
        </p:nvSpPr>
        <p:spPr>
          <a:xfrm>
            <a:off x="6774870" y="1182214"/>
            <a:ext cx="4705762" cy="4863460"/>
          </a:xfrm>
          <a:prstGeom prst="rect">
            <a:avLst/>
          </a:prstGeom>
        </p:spPr>
        <p:txBody>
          <a:bodyPr vert="horz" lIns="91440" tIns="45720" rIns="91440" bIns="45720" rtlCol="0" anchor="t">
            <a:normAutofit fontScale="92500" lnSpcReduction="10000"/>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Tx/>
              <a:buNone/>
            </a:pPr>
            <a:r>
              <a:rPr lang="en-GB" sz="2000" dirty="0">
                <a:cs typeface="Calibri"/>
              </a:rPr>
              <a:t>Syntax:</a:t>
            </a:r>
            <a:endParaRPr lang="en-GB" dirty="0">
              <a:cs typeface="Calibri"/>
            </a:endParaRPr>
          </a:p>
          <a:p>
            <a:endParaRPr lang="en-GB" sz="2000" dirty="0">
              <a:cs typeface="Calibri"/>
            </a:endParaRPr>
          </a:p>
          <a:p>
            <a:r>
              <a:rPr lang="en-GB" sz="2000" dirty="0">
                <a:cs typeface="Calibri"/>
              </a:rPr>
              <a:t>switch(</a:t>
            </a:r>
            <a:r>
              <a:rPr lang="en-GB" sz="2000" dirty="0">
                <a:ea typeface="+mn-lt"/>
                <a:cs typeface="+mn-lt"/>
              </a:rPr>
              <a:t>expression </a:t>
            </a:r>
            <a:r>
              <a:rPr lang="en-GB" sz="2000" dirty="0" err="1">
                <a:cs typeface="Calibri"/>
              </a:rPr>
              <a:t>vlaue</a:t>
            </a:r>
            <a:r>
              <a:rPr lang="en-GB" sz="2000" dirty="0">
                <a:cs typeface="Calibri"/>
              </a:rPr>
              <a:t>)</a:t>
            </a:r>
          </a:p>
          <a:p>
            <a:r>
              <a:rPr lang="en-GB" sz="2000" dirty="0">
                <a:cs typeface="Calibri"/>
              </a:rPr>
              <a:t> {</a:t>
            </a:r>
            <a:endParaRPr lang="en-GB" dirty="0"/>
          </a:p>
          <a:p>
            <a:r>
              <a:rPr lang="en-GB" sz="2000" dirty="0">
                <a:cs typeface="Calibri"/>
              </a:rPr>
              <a:t>    case '&lt;matched value':</a:t>
            </a:r>
          </a:p>
          <a:p>
            <a:r>
              <a:rPr lang="en-GB" sz="2000" dirty="0">
                <a:cs typeface="Calibri"/>
              </a:rPr>
              <a:t>           // </a:t>
            </a:r>
            <a:r>
              <a:rPr lang="en-GB" sz="2000" dirty="0" err="1">
                <a:cs typeface="Calibri"/>
              </a:rPr>
              <a:t>staments</a:t>
            </a:r>
            <a:r>
              <a:rPr lang="en-GB" sz="2000" dirty="0">
                <a:cs typeface="Calibri"/>
              </a:rPr>
              <a:t> block;</a:t>
            </a:r>
          </a:p>
          <a:p>
            <a:r>
              <a:rPr lang="en-GB" sz="2000" dirty="0">
                <a:cs typeface="Calibri"/>
              </a:rPr>
              <a:t>           break;</a:t>
            </a:r>
          </a:p>
          <a:p>
            <a:r>
              <a:rPr lang="en-GB" sz="2000" dirty="0">
                <a:cs typeface="Calibri"/>
              </a:rPr>
              <a:t>    case '&lt;matched value&gt;':</a:t>
            </a:r>
          </a:p>
          <a:p>
            <a:r>
              <a:rPr lang="en-GB" sz="2000" dirty="0">
                <a:cs typeface="Calibri"/>
              </a:rPr>
              <a:t>          // statements block</a:t>
            </a:r>
          </a:p>
          <a:p>
            <a:r>
              <a:rPr lang="en-GB" sz="2000" dirty="0">
                <a:cs typeface="Calibri"/>
              </a:rPr>
              <a:t>           break;</a:t>
            </a:r>
          </a:p>
          <a:p>
            <a:r>
              <a:rPr lang="en-GB" sz="2000" dirty="0">
                <a:cs typeface="Calibri"/>
              </a:rPr>
              <a:t>    case '&lt;matched value&gt;":</a:t>
            </a:r>
          </a:p>
          <a:p>
            <a:r>
              <a:rPr lang="en-GB" sz="2000" dirty="0">
                <a:cs typeface="Calibri"/>
              </a:rPr>
              <a:t>            //</a:t>
            </a:r>
            <a:r>
              <a:rPr lang="en-GB" sz="2000" dirty="0" err="1">
                <a:cs typeface="Calibri"/>
              </a:rPr>
              <a:t>statment</a:t>
            </a:r>
            <a:r>
              <a:rPr lang="en-GB" sz="2000" dirty="0">
                <a:cs typeface="Calibri"/>
              </a:rPr>
              <a:t> block;</a:t>
            </a:r>
          </a:p>
          <a:p>
            <a:r>
              <a:rPr lang="en-GB" sz="2000" dirty="0">
                <a:cs typeface="Calibri"/>
              </a:rPr>
              <a:t>           break;</a:t>
            </a:r>
          </a:p>
          <a:p>
            <a:r>
              <a:rPr lang="en-GB" sz="2000" dirty="0">
                <a:cs typeface="Calibri"/>
              </a:rPr>
              <a:t>     default:</a:t>
            </a:r>
          </a:p>
          <a:p>
            <a:r>
              <a:rPr lang="en-GB" sz="2000" dirty="0">
                <a:cs typeface="Calibri"/>
              </a:rPr>
              <a:t>             // default </a:t>
            </a:r>
            <a:r>
              <a:rPr lang="en-GB" sz="2000" dirty="0" err="1">
                <a:cs typeface="Calibri"/>
              </a:rPr>
              <a:t>statment</a:t>
            </a:r>
            <a:r>
              <a:rPr lang="en-GB" sz="2000" dirty="0">
                <a:cs typeface="Calibri"/>
              </a:rPr>
              <a:t> block;</a:t>
            </a:r>
          </a:p>
          <a:p>
            <a:r>
              <a:rPr lang="en-GB" sz="2000" dirty="0">
                <a:cs typeface="Calibri"/>
              </a:rPr>
              <a:t>   </a:t>
            </a:r>
          </a:p>
          <a:p>
            <a:r>
              <a:rPr lang="en-GB" sz="2000" dirty="0">
                <a:cs typeface="Calibri"/>
              </a:rPr>
              <a:t> }</a:t>
            </a:r>
            <a:endParaRPr lang="en-GB" dirty="0"/>
          </a:p>
        </p:txBody>
      </p:sp>
      <p:pic>
        <p:nvPicPr>
          <p:cNvPr id="5" name="Picture 5" descr="Shape&#10;&#10;Description automatically generated">
            <a:extLst>
              <a:ext uri="{FF2B5EF4-FFF2-40B4-BE49-F238E27FC236}">
                <a16:creationId xmlns:a16="http://schemas.microsoft.com/office/drawing/2014/main" id="{2D96DFDA-B9F7-46E7-9B26-D2F37D90F777}"/>
              </a:ext>
            </a:extLst>
          </p:cNvPr>
          <p:cNvPicPr>
            <a:picLocks noChangeAspect="1"/>
          </p:cNvPicPr>
          <p:nvPr/>
        </p:nvPicPr>
        <p:blipFill>
          <a:blip r:embed="rId2"/>
          <a:stretch>
            <a:fillRect/>
          </a:stretch>
        </p:blipFill>
        <p:spPr>
          <a:xfrm>
            <a:off x="795647" y="1117672"/>
            <a:ext cx="4940134" cy="5117459"/>
          </a:xfrm>
          <a:prstGeom prst="rect">
            <a:avLst/>
          </a:prstGeom>
        </p:spPr>
      </p:pic>
    </p:spTree>
    <p:extLst>
      <p:ext uri="{BB962C8B-B14F-4D97-AF65-F5344CB8AC3E}">
        <p14:creationId xmlns:p14="http://schemas.microsoft.com/office/powerpoint/2010/main" val="806289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3D40-D247-49D4-8664-1F3B42F303FA}"/>
              </a:ext>
            </a:extLst>
          </p:cNvPr>
          <p:cNvSpPr>
            <a:spLocks noGrp="1"/>
          </p:cNvSpPr>
          <p:nvPr>
            <p:ph type="title"/>
          </p:nvPr>
        </p:nvSpPr>
        <p:spPr>
          <a:xfrm>
            <a:off x="602343" y="183697"/>
            <a:ext cx="2995387" cy="490993"/>
          </a:xfrm>
        </p:spPr>
        <p:txBody>
          <a:bodyPr>
            <a:normAutofit/>
          </a:bodyPr>
          <a:lstStyle/>
          <a:p>
            <a:r>
              <a:rPr lang="en-GB" sz="1400" b="1">
                <a:cs typeface="Calibri Light"/>
              </a:rPr>
              <a:t>Loop controle or a program Iteration </a:t>
            </a:r>
            <a:endParaRPr lang="en-GB" sz="1400" b="1" dirty="0">
              <a:cs typeface="Calibri Light"/>
            </a:endParaRPr>
          </a:p>
        </p:txBody>
      </p:sp>
      <p:sp>
        <p:nvSpPr>
          <p:cNvPr id="3" name="Content Placeholder 2">
            <a:extLst>
              <a:ext uri="{FF2B5EF4-FFF2-40B4-BE49-F238E27FC236}">
                <a16:creationId xmlns:a16="http://schemas.microsoft.com/office/drawing/2014/main" id="{8B4ECC03-9AC2-4C6A-869E-8D14AF0270CB}"/>
              </a:ext>
            </a:extLst>
          </p:cNvPr>
          <p:cNvSpPr>
            <a:spLocks noGrp="1"/>
          </p:cNvSpPr>
          <p:nvPr>
            <p:ph idx="1"/>
          </p:nvPr>
        </p:nvSpPr>
        <p:spPr>
          <a:xfrm>
            <a:off x="5582557" y="464913"/>
            <a:ext cx="5725887" cy="1756909"/>
          </a:xfr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marL="0" indent="0">
              <a:buNone/>
            </a:pPr>
            <a:r>
              <a:rPr lang="en-GB" sz="1400" b="1" dirty="0">
                <a:cs typeface="Calibri" panose="020F0502020204030204"/>
              </a:rPr>
              <a:t>For ...loop</a:t>
            </a:r>
          </a:p>
          <a:p>
            <a:pPr marL="0" indent="0">
              <a:buNone/>
            </a:pPr>
            <a:r>
              <a:rPr lang="en-GB" sz="1400" dirty="0">
                <a:cs typeface="Calibri" panose="020F0502020204030204"/>
              </a:rPr>
              <a:t>Syntax:</a:t>
            </a:r>
          </a:p>
          <a:p>
            <a:pPr marL="0" indent="0">
              <a:buNone/>
            </a:pPr>
            <a:r>
              <a:rPr lang="en-GB" sz="1400" dirty="0">
                <a:cs typeface="Calibri" panose="020F0502020204030204"/>
              </a:rPr>
              <a:t>for(&lt;initialize&gt; ; &lt;condition&gt; ; &lt;increment / decrement&gt; ) {</a:t>
            </a:r>
          </a:p>
          <a:p>
            <a:pPr marL="0" indent="0">
              <a:buNone/>
            </a:pPr>
            <a:r>
              <a:rPr lang="en-GB" sz="1400" dirty="0">
                <a:cs typeface="Calibri" panose="020F0502020204030204"/>
              </a:rPr>
              <a:t>      //  black of statement</a:t>
            </a:r>
          </a:p>
          <a:p>
            <a:pPr marL="0" indent="0">
              <a:buNone/>
            </a:pPr>
            <a:r>
              <a:rPr lang="en-GB" sz="1400" dirty="0">
                <a:cs typeface="Calibri" panose="020F0502020204030204"/>
              </a:rPr>
              <a:t>}</a:t>
            </a:r>
          </a:p>
          <a:p>
            <a:pPr marL="0" indent="0">
              <a:buNone/>
            </a:pPr>
            <a:endParaRPr lang="en-GB"/>
          </a:p>
        </p:txBody>
      </p:sp>
      <p:sp>
        <p:nvSpPr>
          <p:cNvPr id="5" name="Content Placeholder 2">
            <a:extLst>
              <a:ext uri="{FF2B5EF4-FFF2-40B4-BE49-F238E27FC236}">
                <a16:creationId xmlns:a16="http://schemas.microsoft.com/office/drawing/2014/main" id="{D2EA70DB-79AD-40D6-B7DE-005131EC1505}"/>
              </a:ext>
            </a:extLst>
          </p:cNvPr>
          <p:cNvSpPr txBox="1">
            <a:spLocks/>
          </p:cNvSpPr>
          <p:nvPr/>
        </p:nvSpPr>
        <p:spPr>
          <a:xfrm>
            <a:off x="5580743" y="2313670"/>
            <a:ext cx="5734958" cy="210162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b="1" dirty="0">
                <a:cs typeface="Calibri" panose="020F0502020204030204"/>
              </a:rPr>
              <a:t>Do .. loop</a:t>
            </a:r>
          </a:p>
          <a:p>
            <a:pPr marL="0" indent="0">
              <a:buNone/>
            </a:pPr>
            <a:r>
              <a:rPr lang="en-GB" sz="1400" dirty="0">
                <a:cs typeface="Calibri" panose="020F0502020204030204"/>
              </a:rPr>
              <a:t>syntax:</a:t>
            </a:r>
            <a:endParaRPr lang="en-US" sz="1400" dirty="0">
              <a:cs typeface="Calibri" panose="020F0502020204030204"/>
            </a:endParaRPr>
          </a:p>
          <a:p>
            <a:pPr marL="0" indent="0">
              <a:buFont typeface="Arial" panose="020B0604020202020204" pitchFamily="34" charset="0"/>
              <a:buNone/>
            </a:pPr>
            <a:r>
              <a:rPr lang="en-GB" sz="1400" dirty="0">
                <a:cs typeface="Calibri" panose="020F0502020204030204"/>
              </a:rPr>
              <a:t>do {</a:t>
            </a:r>
            <a:endParaRPr lang="en-US" sz="1400">
              <a:cs typeface="Calibri"/>
            </a:endParaRPr>
          </a:p>
          <a:p>
            <a:pPr marL="0" indent="0">
              <a:buNone/>
            </a:pPr>
            <a:r>
              <a:rPr lang="en-GB" sz="1400" dirty="0">
                <a:cs typeface="Calibri" panose="020F0502020204030204"/>
              </a:rPr>
              <a:t>      / / black of statement</a:t>
            </a:r>
          </a:p>
          <a:p>
            <a:pPr marL="0" indent="0">
              <a:buNone/>
            </a:pPr>
            <a:r>
              <a:rPr lang="en-GB" sz="1400" dirty="0">
                <a:cs typeface="Calibri" panose="020F0502020204030204"/>
              </a:rPr>
              <a:t>      I++;</a:t>
            </a:r>
          </a:p>
          <a:p>
            <a:pPr marL="0" indent="0">
              <a:buNone/>
            </a:pPr>
            <a:r>
              <a:rPr lang="en-GB" sz="1400" dirty="0">
                <a:cs typeface="Calibri" panose="020F0502020204030204"/>
              </a:rPr>
              <a:t>   } while( </a:t>
            </a:r>
            <a:r>
              <a:rPr lang="en-GB" sz="1400" i="1" dirty="0">
                <a:cs typeface="Calibri" panose="020F0502020204030204"/>
              </a:rPr>
              <a:t>&lt;condition&gt;</a:t>
            </a:r>
            <a:r>
              <a:rPr lang="en-GB" sz="1400" dirty="0">
                <a:cs typeface="Calibri"/>
              </a:rPr>
              <a:t>)</a:t>
            </a:r>
          </a:p>
          <a:p>
            <a:pPr marL="0" indent="0">
              <a:buFont typeface="Arial" panose="020B0604020202020204" pitchFamily="34" charset="0"/>
              <a:buNone/>
            </a:pPr>
            <a:endParaRPr lang="en-GB" sz="1400" dirty="0">
              <a:cs typeface="Calibri"/>
            </a:endParaRPr>
          </a:p>
        </p:txBody>
      </p:sp>
      <p:sp>
        <p:nvSpPr>
          <p:cNvPr id="7" name="Content Placeholder 2">
            <a:extLst>
              <a:ext uri="{FF2B5EF4-FFF2-40B4-BE49-F238E27FC236}">
                <a16:creationId xmlns:a16="http://schemas.microsoft.com/office/drawing/2014/main" id="{DDE2BBE5-38A3-4207-9A1E-91131568E050}"/>
              </a:ext>
            </a:extLst>
          </p:cNvPr>
          <p:cNvSpPr txBox="1">
            <a:spLocks/>
          </p:cNvSpPr>
          <p:nvPr/>
        </p:nvSpPr>
        <p:spPr>
          <a:xfrm>
            <a:off x="5580743" y="4626883"/>
            <a:ext cx="5734958" cy="192019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b="1" dirty="0">
                <a:cs typeface="Calibri" panose="020F0502020204030204"/>
              </a:rPr>
              <a:t>While ...loop</a:t>
            </a:r>
          </a:p>
          <a:p>
            <a:pPr marL="0" indent="0">
              <a:buFont typeface="Arial" panose="020B0604020202020204" pitchFamily="34" charset="0"/>
              <a:buNone/>
            </a:pPr>
            <a:r>
              <a:rPr lang="en-GB" sz="1400" dirty="0" err="1">
                <a:cs typeface="Calibri" panose="020F0502020204030204"/>
              </a:rPr>
              <a:t>Syncax</a:t>
            </a:r>
            <a:r>
              <a:rPr lang="en-GB" sz="1400" dirty="0">
                <a:cs typeface="Calibri"/>
              </a:rPr>
              <a:t>:</a:t>
            </a:r>
          </a:p>
          <a:p>
            <a:pPr marL="0" indent="0">
              <a:buNone/>
            </a:pPr>
            <a:r>
              <a:rPr lang="en-GB" sz="1400" dirty="0">
                <a:cs typeface="Calibri"/>
              </a:rPr>
              <a:t>While( </a:t>
            </a:r>
            <a:r>
              <a:rPr lang="en-GB" sz="1400" i="1" dirty="0">
                <a:cs typeface="Calibri" panose="020F0502020204030204"/>
              </a:rPr>
              <a:t>&lt;condition&gt;</a:t>
            </a:r>
            <a:r>
              <a:rPr lang="en-GB" sz="1400" dirty="0">
                <a:cs typeface="Calibri" panose="020F0502020204030204"/>
              </a:rPr>
              <a:t>) {</a:t>
            </a:r>
          </a:p>
          <a:p>
            <a:pPr marL="0" indent="0">
              <a:buNone/>
            </a:pPr>
            <a:r>
              <a:rPr lang="en-GB" sz="1400" dirty="0">
                <a:cs typeface="Calibri" panose="020F0502020204030204"/>
              </a:rPr>
              <a:t>    // black of statement</a:t>
            </a:r>
          </a:p>
          <a:p>
            <a:pPr marL="0" indent="0">
              <a:buNone/>
            </a:pPr>
            <a:r>
              <a:rPr lang="en-GB" sz="1400" dirty="0">
                <a:cs typeface="Calibri" panose="020F0502020204030204"/>
              </a:rPr>
              <a:t>    // Expression </a:t>
            </a:r>
          </a:p>
          <a:p>
            <a:pPr marL="0" indent="0">
              <a:buFont typeface="Arial" panose="020B0604020202020204" pitchFamily="34" charset="0"/>
              <a:buNone/>
            </a:pPr>
            <a:r>
              <a:rPr lang="en-GB" sz="1400" dirty="0">
                <a:cs typeface="Calibri" panose="020F0502020204030204"/>
              </a:rPr>
              <a:t>}</a:t>
            </a:r>
          </a:p>
          <a:p>
            <a:pPr marL="0" indent="0">
              <a:buFont typeface="Arial" panose="020B0604020202020204" pitchFamily="34" charset="0"/>
              <a:buNone/>
            </a:pPr>
            <a:endParaRPr lang="en-GB" sz="1400" dirty="0">
              <a:cs typeface="Calibri" panose="020F0502020204030204"/>
            </a:endParaRPr>
          </a:p>
        </p:txBody>
      </p:sp>
      <p:grpSp>
        <p:nvGrpSpPr>
          <p:cNvPr id="4" name="Group 3">
            <a:extLst>
              <a:ext uri="{FF2B5EF4-FFF2-40B4-BE49-F238E27FC236}">
                <a16:creationId xmlns:a16="http://schemas.microsoft.com/office/drawing/2014/main" id="{5D4A25BC-B3D3-45BC-B51A-DF4E2EED58A9}"/>
              </a:ext>
            </a:extLst>
          </p:cNvPr>
          <p:cNvGrpSpPr/>
          <p:nvPr/>
        </p:nvGrpSpPr>
        <p:grpSpPr>
          <a:xfrm>
            <a:off x="397324" y="850896"/>
            <a:ext cx="3209928" cy="4561118"/>
            <a:chOff x="397324" y="850896"/>
            <a:chExt cx="3209928" cy="4561118"/>
          </a:xfrm>
        </p:grpSpPr>
        <p:sp>
          <p:nvSpPr>
            <p:cNvPr id="9" name="Diamond 8">
              <a:extLst>
                <a:ext uri="{FF2B5EF4-FFF2-40B4-BE49-F238E27FC236}">
                  <a16:creationId xmlns:a16="http://schemas.microsoft.com/office/drawing/2014/main" id="{BFA4ED6B-EB35-4ADC-B68C-983049E40CEF}"/>
                </a:ext>
              </a:extLst>
            </p:cNvPr>
            <p:cNvSpPr/>
            <p:nvPr/>
          </p:nvSpPr>
          <p:spPr>
            <a:xfrm>
              <a:off x="1384299" y="1329872"/>
              <a:ext cx="916214" cy="52614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1" name="Diamond 10">
              <a:extLst>
                <a:ext uri="{FF2B5EF4-FFF2-40B4-BE49-F238E27FC236}">
                  <a16:creationId xmlns:a16="http://schemas.microsoft.com/office/drawing/2014/main" id="{7F8F9D45-B85C-466A-A680-2E7D3F853645}"/>
                </a:ext>
              </a:extLst>
            </p:cNvPr>
            <p:cNvSpPr/>
            <p:nvPr/>
          </p:nvSpPr>
          <p:spPr>
            <a:xfrm>
              <a:off x="1384298" y="3307441"/>
              <a:ext cx="916214" cy="625929"/>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cxnSp>
          <p:nvCxnSpPr>
            <p:cNvPr id="12" name="Straight Arrow Connector 11">
              <a:extLst>
                <a:ext uri="{FF2B5EF4-FFF2-40B4-BE49-F238E27FC236}">
                  <a16:creationId xmlns:a16="http://schemas.microsoft.com/office/drawing/2014/main" id="{8B38879D-B814-4682-B5DD-1D250028F184}"/>
                </a:ext>
              </a:extLst>
            </p:cNvPr>
            <p:cNvCxnSpPr/>
            <p:nvPr/>
          </p:nvCxnSpPr>
          <p:spPr>
            <a:xfrm flipH="1" flipV="1">
              <a:off x="2332717" y="1616074"/>
              <a:ext cx="1235530" cy="19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B94C149-A574-4488-B6E8-D458623EDC03}"/>
                </a:ext>
              </a:extLst>
            </p:cNvPr>
            <p:cNvSpPr/>
            <p:nvPr/>
          </p:nvSpPr>
          <p:spPr>
            <a:xfrm>
              <a:off x="1298120" y="2577193"/>
              <a:ext cx="2131786" cy="3265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cxnSp>
          <p:nvCxnSpPr>
            <p:cNvPr id="19" name="Straight Arrow Connector 18">
              <a:extLst>
                <a:ext uri="{FF2B5EF4-FFF2-40B4-BE49-F238E27FC236}">
                  <a16:creationId xmlns:a16="http://schemas.microsoft.com/office/drawing/2014/main" id="{20ED3CDE-D8D1-4AA8-B63F-B4A4CE18D107}"/>
                </a:ext>
              </a:extLst>
            </p:cNvPr>
            <p:cNvCxnSpPr/>
            <p:nvPr/>
          </p:nvCxnSpPr>
          <p:spPr>
            <a:xfrm flipH="1" flipV="1">
              <a:off x="3570969" y="1620609"/>
              <a:ext cx="19957" cy="2006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04DFA9-4A91-41B9-ACB9-0015590E7CB0}"/>
                </a:ext>
              </a:extLst>
            </p:cNvPr>
            <p:cNvCxnSpPr>
              <a:cxnSpLocks/>
            </p:cNvCxnSpPr>
            <p:nvPr/>
          </p:nvCxnSpPr>
          <p:spPr>
            <a:xfrm>
              <a:off x="2302782" y="3645352"/>
              <a:ext cx="1304470" cy="7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E7BE2C6-0C3C-418C-B5CB-A43B25C2EF6B}"/>
                </a:ext>
              </a:extLst>
            </p:cNvPr>
            <p:cNvCxnSpPr>
              <a:cxnSpLocks/>
            </p:cNvCxnSpPr>
            <p:nvPr/>
          </p:nvCxnSpPr>
          <p:spPr>
            <a:xfrm flipH="1" flipV="1">
              <a:off x="922108" y="1584323"/>
              <a:ext cx="500746" cy="1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BDC06C-CF47-42C4-A889-F8D1D212DD9D}"/>
                </a:ext>
              </a:extLst>
            </p:cNvPr>
            <p:cNvCxnSpPr>
              <a:cxnSpLocks/>
            </p:cNvCxnSpPr>
            <p:nvPr/>
          </p:nvCxnSpPr>
          <p:spPr>
            <a:xfrm>
              <a:off x="1849211" y="1831066"/>
              <a:ext cx="7255" cy="74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6C9EE24-4F95-412A-9520-E845A5BA37DC}"/>
                </a:ext>
              </a:extLst>
            </p:cNvPr>
            <p:cNvCxnSpPr>
              <a:cxnSpLocks/>
            </p:cNvCxnSpPr>
            <p:nvPr/>
          </p:nvCxnSpPr>
          <p:spPr>
            <a:xfrm flipH="1">
              <a:off x="1847394" y="2874280"/>
              <a:ext cx="1816" cy="46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061E26-4F79-4FB9-A5F3-93972B672291}"/>
                </a:ext>
              </a:extLst>
            </p:cNvPr>
            <p:cNvCxnSpPr>
              <a:cxnSpLocks/>
            </p:cNvCxnSpPr>
            <p:nvPr/>
          </p:nvCxnSpPr>
          <p:spPr>
            <a:xfrm>
              <a:off x="923923" y="1595207"/>
              <a:ext cx="34468" cy="327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AA907710-D693-474A-8C68-432C90C4D986}"/>
                </a:ext>
              </a:extLst>
            </p:cNvPr>
            <p:cNvSpPr/>
            <p:nvPr/>
          </p:nvSpPr>
          <p:spPr>
            <a:xfrm>
              <a:off x="549727" y="4867728"/>
              <a:ext cx="916214" cy="5442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32" name="TextBox 31">
              <a:extLst>
                <a:ext uri="{FF2B5EF4-FFF2-40B4-BE49-F238E27FC236}">
                  <a16:creationId xmlns:a16="http://schemas.microsoft.com/office/drawing/2014/main" id="{415D46F3-ECAF-4664-B6B3-5879AB6DEF53}"/>
                </a:ext>
              </a:extLst>
            </p:cNvPr>
            <p:cNvSpPr txBox="1"/>
            <p:nvPr/>
          </p:nvSpPr>
          <p:spPr>
            <a:xfrm>
              <a:off x="1567542" y="1440540"/>
              <a:ext cx="6476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cs typeface="Calibri"/>
                </a:rPr>
                <a:t>I &lt;=10</a:t>
              </a:r>
              <a:endParaRPr lang="en-GB" sz="1400" b="1" dirty="0">
                <a:cs typeface="Calibri"/>
              </a:endParaRPr>
            </a:p>
          </p:txBody>
        </p:sp>
        <p:sp>
          <p:nvSpPr>
            <p:cNvPr id="36" name="TextBox 35">
              <a:extLst>
                <a:ext uri="{FF2B5EF4-FFF2-40B4-BE49-F238E27FC236}">
                  <a16:creationId xmlns:a16="http://schemas.microsoft.com/office/drawing/2014/main" id="{A4CA0F49-EC32-48EC-AC85-1F9F1352D9D2}"/>
                </a:ext>
              </a:extLst>
            </p:cNvPr>
            <p:cNvSpPr txBox="1"/>
            <p:nvPr/>
          </p:nvSpPr>
          <p:spPr>
            <a:xfrm>
              <a:off x="1612898" y="3445326"/>
              <a:ext cx="5841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cs typeface="Calibri"/>
                </a:rPr>
                <a:t>I++</a:t>
              </a:r>
              <a:endParaRPr lang="en-GB" sz="1400" b="1" dirty="0">
                <a:cs typeface="Calibri"/>
              </a:endParaRPr>
            </a:p>
          </p:txBody>
        </p:sp>
        <p:sp>
          <p:nvSpPr>
            <p:cNvPr id="37" name="TextBox 36">
              <a:extLst>
                <a:ext uri="{FF2B5EF4-FFF2-40B4-BE49-F238E27FC236}">
                  <a16:creationId xmlns:a16="http://schemas.microsoft.com/office/drawing/2014/main" id="{03C01D13-5D3E-4828-820D-87C8598F8151}"/>
                </a:ext>
              </a:extLst>
            </p:cNvPr>
            <p:cNvSpPr txBox="1"/>
            <p:nvPr/>
          </p:nvSpPr>
          <p:spPr>
            <a:xfrm>
              <a:off x="1295396" y="1894111"/>
              <a:ext cx="683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true</a:t>
              </a:r>
              <a:endParaRPr lang="en-US" b="1"/>
            </a:p>
          </p:txBody>
        </p:sp>
        <p:sp>
          <p:nvSpPr>
            <p:cNvPr id="40" name="TextBox 39">
              <a:extLst>
                <a:ext uri="{FF2B5EF4-FFF2-40B4-BE49-F238E27FC236}">
                  <a16:creationId xmlns:a16="http://schemas.microsoft.com/office/drawing/2014/main" id="{96A369BB-B0E9-49AE-98BD-38EAB1D392CB}"/>
                </a:ext>
              </a:extLst>
            </p:cNvPr>
            <p:cNvSpPr txBox="1"/>
            <p:nvPr/>
          </p:nvSpPr>
          <p:spPr>
            <a:xfrm>
              <a:off x="1386107" y="2610754"/>
              <a:ext cx="199934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i="1">
                  <a:cs typeface="Calibri"/>
                </a:rPr>
                <a:t>Stament Apple group computer</a:t>
              </a:r>
              <a:endParaRPr lang="en-GB" sz="1100" b="1" i="1" dirty="0">
                <a:cs typeface="Calibri"/>
              </a:endParaRPr>
            </a:p>
          </p:txBody>
        </p:sp>
        <p:sp>
          <p:nvSpPr>
            <p:cNvPr id="44" name="TextBox 43">
              <a:extLst>
                <a:ext uri="{FF2B5EF4-FFF2-40B4-BE49-F238E27FC236}">
                  <a16:creationId xmlns:a16="http://schemas.microsoft.com/office/drawing/2014/main" id="{883C6AA1-26E6-4159-B785-DB62A096FD1D}"/>
                </a:ext>
              </a:extLst>
            </p:cNvPr>
            <p:cNvSpPr txBox="1"/>
            <p:nvPr/>
          </p:nvSpPr>
          <p:spPr>
            <a:xfrm>
              <a:off x="787392" y="5005608"/>
              <a:ext cx="4390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i="1">
                  <a:cs typeface="Calibri"/>
                </a:rPr>
                <a:t>End</a:t>
              </a:r>
            </a:p>
          </p:txBody>
        </p:sp>
        <p:cxnSp>
          <p:nvCxnSpPr>
            <p:cNvPr id="47" name="Straight Arrow Connector 46">
              <a:extLst>
                <a:ext uri="{FF2B5EF4-FFF2-40B4-BE49-F238E27FC236}">
                  <a16:creationId xmlns:a16="http://schemas.microsoft.com/office/drawing/2014/main" id="{FD290954-1035-4A29-B926-63CBA910E6FA}"/>
                </a:ext>
              </a:extLst>
            </p:cNvPr>
            <p:cNvCxnSpPr>
              <a:cxnSpLocks/>
            </p:cNvCxnSpPr>
            <p:nvPr/>
          </p:nvCxnSpPr>
          <p:spPr>
            <a:xfrm>
              <a:off x="1831067" y="1059995"/>
              <a:ext cx="16327" cy="261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Flowchart: Data 49">
              <a:extLst>
                <a:ext uri="{FF2B5EF4-FFF2-40B4-BE49-F238E27FC236}">
                  <a16:creationId xmlns:a16="http://schemas.microsoft.com/office/drawing/2014/main" id="{626E526D-821B-40A2-97B4-BD1CC02B3898}"/>
                </a:ext>
              </a:extLst>
            </p:cNvPr>
            <p:cNvSpPr/>
            <p:nvPr/>
          </p:nvSpPr>
          <p:spPr>
            <a:xfrm>
              <a:off x="874032" y="852550"/>
              <a:ext cx="2131785" cy="272144"/>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E04FBB0D-CEF9-4CCA-8A50-07CC1FD27E0F}"/>
                </a:ext>
              </a:extLst>
            </p:cNvPr>
            <p:cNvSpPr txBox="1"/>
            <p:nvPr/>
          </p:nvSpPr>
          <p:spPr>
            <a:xfrm>
              <a:off x="1331684" y="850896"/>
              <a:ext cx="103776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i="1">
                  <a:cs typeface="Calibri"/>
                </a:rPr>
                <a:t>Expression </a:t>
              </a:r>
              <a:endParaRPr lang="en-GB" sz="1400" i="1" dirty="0">
                <a:cs typeface="Calibri"/>
              </a:endParaRPr>
            </a:p>
          </p:txBody>
        </p:sp>
        <p:sp>
          <p:nvSpPr>
            <p:cNvPr id="53" name="TextBox 52">
              <a:extLst>
                <a:ext uri="{FF2B5EF4-FFF2-40B4-BE49-F238E27FC236}">
                  <a16:creationId xmlns:a16="http://schemas.microsoft.com/office/drawing/2014/main" id="{85689904-C003-4CF8-9A15-B244F70428FB}"/>
                </a:ext>
              </a:extLst>
            </p:cNvPr>
            <p:cNvSpPr txBox="1"/>
            <p:nvPr/>
          </p:nvSpPr>
          <p:spPr>
            <a:xfrm>
              <a:off x="397324" y="3390897"/>
              <a:ext cx="6839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a:cs typeface="Calibri"/>
                </a:rPr>
                <a:t>False</a:t>
              </a:r>
              <a:endParaRPr lang="en-US" b="1"/>
            </a:p>
          </p:txBody>
        </p:sp>
      </p:grpSp>
    </p:spTree>
    <p:extLst>
      <p:ext uri="{BB962C8B-B14F-4D97-AF65-F5344CB8AC3E}">
        <p14:creationId xmlns:p14="http://schemas.microsoft.com/office/powerpoint/2010/main" val="299627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5DD9-6E76-4795-9604-321DBF1A457D}"/>
              </a:ext>
            </a:extLst>
          </p:cNvPr>
          <p:cNvSpPr>
            <a:spLocks noGrp="1"/>
          </p:cNvSpPr>
          <p:nvPr>
            <p:ph type="title"/>
          </p:nvPr>
        </p:nvSpPr>
        <p:spPr>
          <a:xfrm>
            <a:off x="838200" y="120196"/>
            <a:ext cx="1126672" cy="382135"/>
          </a:xfrm>
        </p:spPr>
        <p:txBody>
          <a:bodyPr>
            <a:normAutofit/>
          </a:bodyPr>
          <a:lstStyle/>
          <a:p>
            <a:r>
              <a:rPr lang="en-GB" sz="1600" b="1">
                <a:cs typeface="Calibri Light"/>
              </a:rPr>
              <a:t>Example:</a:t>
            </a:r>
          </a:p>
        </p:txBody>
      </p:sp>
      <p:sp>
        <p:nvSpPr>
          <p:cNvPr id="3" name="Content Placeholder 2">
            <a:extLst>
              <a:ext uri="{FF2B5EF4-FFF2-40B4-BE49-F238E27FC236}">
                <a16:creationId xmlns:a16="http://schemas.microsoft.com/office/drawing/2014/main" id="{E0F51770-1426-42AA-8156-70F39E7AF4BC}"/>
              </a:ext>
            </a:extLst>
          </p:cNvPr>
          <p:cNvSpPr>
            <a:spLocks noGrp="1"/>
          </p:cNvSpPr>
          <p:nvPr>
            <p:ph idx="1"/>
          </p:nvPr>
        </p:nvSpPr>
        <p:spPr>
          <a:xfrm>
            <a:off x="901700" y="582839"/>
            <a:ext cx="4573815" cy="2609625"/>
          </a:xfrm>
          <a:solidFill>
            <a:schemeClr val="bg2"/>
          </a:solidFill>
        </p:spPr>
        <p:txBody>
          <a:bodyPr vert="horz" lIns="91440" tIns="45720" rIns="91440" bIns="45720" rtlCol="0" anchor="t">
            <a:normAutofit fontScale="92500" lnSpcReduction="10000"/>
          </a:bodyPr>
          <a:lstStyle/>
          <a:p>
            <a:pPr marL="0" indent="0">
              <a:buNone/>
            </a:pPr>
            <a:r>
              <a:rPr lang="en-GB" sz="1200" dirty="0">
                <a:ea typeface="+mn-lt"/>
                <a:cs typeface="+mn-lt"/>
              </a:rPr>
              <a:t>class </a:t>
            </a:r>
            <a:r>
              <a:rPr lang="en-GB" sz="1200" dirty="0" err="1">
                <a:ea typeface="+mn-lt"/>
                <a:cs typeface="+mn-lt"/>
              </a:rPr>
              <a:t>ifelse</a:t>
            </a:r>
            <a:r>
              <a:rPr lang="en-GB" sz="1200" dirty="0">
                <a:ea typeface="+mn-lt"/>
                <a:cs typeface="+mn-lt"/>
              </a:rPr>
              <a:t>{</a:t>
            </a:r>
            <a:endParaRPr lang="en-GB" sz="1200" dirty="0">
              <a:cs typeface="Calibri"/>
            </a:endParaRPr>
          </a:p>
          <a:p>
            <a:pPr marL="0" indent="0">
              <a:buNone/>
            </a:pPr>
            <a:r>
              <a:rPr lang="en-GB" sz="1200" dirty="0">
                <a:ea typeface="+mn-lt"/>
                <a:cs typeface="+mn-lt"/>
              </a:rPr>
              <a:t>  public static void main(String[] </a:t>
            </a:r>
            <a:r>
              <a:rPr lang="en-GB" sz="1200" dirty="0" err="1">
                <a:ea typeface="+mn-lt"/>
                <a:cs typeface="+mn-lt"/>
              </a:rPr>
              <a:t>args</a:t>
            </a:r>
            <a:r>
              <a:rPr lang="en-GB" sz="1200" dirty="0">
                <a:ea typeface="+mn-lt"/>
                <a:cs typeface="+mn-lt"/>
              </a:rPr>
              <a:t>) {</a:t>
            </a:r>
            <a:endParaRPr lang="en-GB" sz="1200" dirty="0">
              <a:cs typeface="Calibri"/>
            </a:endParaRPr>
          </a:p>
          <a:p>
            <a:pPr marL="0" indent="0">
              <a:buNone/>
            </a:pPr>
            <a:r>
              <a:rPr lang="en-GB" sz="1200" dirty="0">
                <a:ea typeface="+mn-lt"/>
                <a:cs typeface="+mn-lt"/>
              </a:rPr>
              <a:t>    int number = 10;</a:t>
            </a:r>
            <a:endParaRPr lang="en-GB" sz="1200" dirty="0">
              <a:cs typeface="Calibri"/>
            </a:endParaRPr>
          </a:p>
          <a:p>
            <a:pPr marL="0" indent="0">
              <a:buNone/>
            </a:pPr>
            <a:r>
              <a:rPr lang="en-GB" sz="1200" dirty="0">
                <a:ea typeface="+mn-lt"/>
                <a:cs typeface="+mn-lt"/>
              </a:rPr>
              <a:t>    // checks if number is less than 0</a:t>
            </a:r>
            <a:endParaRPr lang="en-GB" sz="1200" dirty="0">
              <a:cs typeface="Calibri"/>
            </a:endParaRPr>
          </a:p>
          <a:p>
            <a:pPr marL="0" indent="0">
              <a:buNone/>
            </a:pPr>
            <a:r>
              <a:rPr lang="en-GB" sz="1200" dirty="0">
                <a:ea typeface="+mn-lt"/>
                <a:cs typeface="+mn-lt"/>
              </a:rPr>
              <a:t>    if (number &lt; 0) {</a:t>
            </a:r>
            <a:endParaRPr lang="en-GB" sz="1200" dirty="0">
              <a:cs typeface="Calibri"/>
            </a:endParaRPr>
          </a:p>
          <a:p>
            <a:pPr marL="0" indent="0">
              <a:buNone/>
            </a:pPr>
            <a:r>
              <a:rPr lang="en-GB" sz="1200" dirty="0">
                <a:ea typeface="+mn-lt"/>
                <a:cs typeface="+mn-lt"/>
              </a:rPr>
              <a:t>      </a:t>
            </a:r>
            <a:r>
              <a:rPr lang="en-GB" sz="1200" dirty="0" err="1">
                <a:ea typeface="+mn-lt"/>
                <a:cs typeface="+mn-lt"/>
              </a:rPr>
              <a:t>System.out.println</a:t>
            </a:r>
            <a:r>
              <a:rPr lang="en-GB" sz="1200" dirty="0">
                <a:ea typeface="+mn-lt"/>
                <a:cs typeface="+mn-lt"/>
              </a:rPr>
              <a:t>("The number is negative.");</a:t>
            </a:r>
            <a:endParaRPr lang="en-GB" sz="1200" dirty="0">
              <a:cs typeface="Calibri"/>
            </a:endParaRPr>
          </a:p>
          <a:p>
            <a:pPr marL="0" indent="0">
              <a:buNone/>
            </a:pPr>
            <a:r>
              <a:rPr lang="en-GB" sz="1200" dirty="0">
                <a:ea typeface="+mn-lt"/>
                <a:cs typeface="+mn-lt"/>
              </a:rPr>
              <a:t>    } else {</a:t>
            </a:r>
            <a:endParaRPr lang="en-GB" sz="1200" dirty="0">
              <a:cs typeface="Calibri"/>
            </a:endParaRPr>
          </a:p>
          <a:p>
            <a:pPr marL="0" indent="0">
              <a:buNone/>
            </a:pPr>
            <a:r>
              <a:rPr lang="en-GB" sz="1200" dirty="0">
                <a:ea typeface="+mn-lt"/>
                <a:cs typeface="+mn-lt"/>
              </a:rPr>
              <a:t>    </a:t>
            </a:r>
            <a:r>
              <a:rPr lang="en-GB" sz="1200" dirty="0" err="1">
                <a:ea typeface="+mn-lt"/>
                <a:cs typeface="+mn-lt"/>
              </a:rPr>
              <a:t>System.out.println</a:t>
            </a:r>
            <a:r>
              <a:rPr lang="en-GB" sz="1200" dirty="0">
                <a:ea typeface="+mn-lt"/>
                <a:cs typeface="+mn-lt"/>
              </a:rPr>
              <a:t>("Statement outside if block");</a:t>
            </a:r>
            <a:endParaRPr lang="en-GB" sz="1200" dirty="0">
              <a:cs typeface="Calibri"/>
            </a:endParaRPr>
          </a:p>
          <a:p>
            <a:pPr marL="0" indent="0">
              <a:buNone/>
            </a:pPr>
            <a:r>
              <a:rPr lang="en-GB" sz="1200" dirty="0">
                <a:ea typeface="+mn-lt"/>
                <a:cs typeface="+mn-lt"/>
              </a:rPr>
              <a:t>  }</a:t>
            </a:r>
          </a:p>
          <a:p>
            <a:pPr marL="0" indent="0">
              <a:buNone/>
            </a:pPr>
            <a:r>
              <a:rPr lang="en-GB" sz="1200" dirty="0">
                <a:ea typeface="+mn-lt"/>
                <a:cs typeface="+mn-lt"/>
              </a:rPr>
              <a:t>}</a:t>
            </a:r>
            <a:endParaRPr lang="en-GB" sz="1200" dirty="0">
              <a:cs typeface="Calibri"/>
            </a:endParaRPr>
          </a:p>
        </p:txBody>
      </p:sp>
      <p:sp>
        <p:nvSpPr>
          <p:cNvPr id="5" name="Content Placeholder 2">
            <a:extLst>
              <a:ext uri="{FF2B5EF4-FFF2-40B4-BE49-F238E27FC236}">
                <a16:creationId xmlns:a16="http://schemas.microsoft.com/office/drawing/2014/main" id="{69EE7A24-49CD-4CB2-8857-53001EF4DABF}"/>
              </a:ext>
            </a:extLst>
          </p:cNvPr>
          <p:cNvSpPr txBox="1">
            <a:spLocks/>
          </p:cNvSpPr>
          <p:nvPr/>
        </p:nvSpPr>
        <p:spPr>
          <a:xfrm>
            <a:off x="872673" y="3329668"/>
            <a:ext cx="4646386" cy="4061051"/>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ea typeface="+mn-lt"/>
                <a:cs typeface="+mn-lt"/>
              </a:rPr>
              <a:t>Class </a:t>
            </a:r>
            <a:r>
              <a:rPr lang="en-GB" sz="1200" dirty="0" err="1">
                <a:ea typeface="+mn-lt"/>
                <a:cs typeface="+mn-lt"/>
              </a:rPr>
              <a:t>ifelsecondition</a:t>
            </a:r>
            <a:r>
              <a:rPr lang="en-GB" sz="1200" dirty="0">
                <a:ea typeface="+mn-lt"/>
                <a:cs typeface="+mn-lt"/>
              </a:rPr>
              <a:t>{</a:t>
            </a:r>
            <a:endParaRPr lang="en-GB" sz="1200" dirty="0">
              <a:cs typeface="Calibri"/>
            </a:endParaRPr>
          </a:p>
          <a:p>
            <a:pPr marL="0" indent="0">
              <a:buFont typeface="Arial" panose="020B0604020202020204" pitchFamily="34" charset="0"/>
              <a:buNone/>
            </a:pPr>
            <a:r>
              <a:rPr lang="en-GB" sz="1200" dirty="0">
                <a:ea typeface="+mn-lt"/>
                <a:cs typeface="+mn-lt"/>
              </a:rPr>
              <a:t>  public static void main(String[] </a:t>
            </a:r>
            <a:r>
              <a:rPr lang="en-GB" sz="1200" dirty="0" err="1">
                <a:ea typeface="+mn-lt"/>
                <a:cs typeface="+mn-lt"/>
              </a:rPr>
              <a:t>args</a:t>
            </a:r>
            <a:r>
              <a:rPr lang="en-GB" sz="1200" dirty="0">
                <a:ea typeface="+mn-lt"/>
                <a:cs typeface="+mn-lt"/>
              </a:rPr>
              <a:t>) {</a:t>
            </a:r>
            <a:endParaRPr lang="en-GB" sz="1200" dirty="0">
              <a:cs typeface="Calibri"/>
            </a:endParaRPr>
          </a:p>
          <a:p>
            <a:pPr marL="0" indent="0">
              <a:buFont typeface="Arial" panose="020B0604020202020204" pitchFamily="34" charset="0"/>
              <a:buNone/>
            </a:pPr>
            <a:r>
              <a:rPr lang="en-GB" sz="1200" dirty="0">
                <a:ea typeface="+mn-lt"/>
                <a:cs typeface="+mn-lt"/>
              </a:rPr>
              <a:t>    int number = 10;</a:t>
            </a:r>
            <a:endParaRPr lang="en-GB" sz="1200" dirty="0">
              <a:cs typeface="Calibri"/>
            </a:endParaRPr>
          </a:p>
          <a:p>
            <a:pPr marL="0" indent="0">
              <a:buNone/>
            </a:pPr>
            <a:r>
              <a:rPr lang="en-GB" sz="1200" dirty="0">
                <a:ea typeface="+mn-lt"/>
                <a:cs typeface="+mn-lt"/>
              </a:rPr>
              <a:t>   // checks if number is greater than 0
    if (number &lt; 4) {
      </a:t>
            </a:r>
            <a:r>
              <a:rPr lang="en-GB" sz="1200" dirty="0" err="1">
                <a:ea typeface="+mn-lt"/>
                <a:cs typeface="+mn-lt"/>
              </a:rPr>
              <a:t>System.out.println</a:t>
            </a:r>
            <a:r>
              <a:rPr lang="en-GB" sz="1200" dirty="0">
                <a:ea typeface="+mn-lt"/>
                <a:cs typeface="+mn-lt"/>
              </a:rPr>
              <a:t>("Less the 4 </a:t>
            </a:r>
            <a:r>
              <a:rPr lang="en-GB" sz="1200" dirty="0" err="1">
                <a:ea typeface="+mn-lt"/>
                <a:cs typeface="+mn-lt"/>
              </a:rPr>
              <a:t>nuer</a:t>
            </a:r>
            <a:r>
              <a:rPr lang="en-GB" sz="1200" dirty="0">
                <a:ea typeface="+mn-lt"/>
                <a:cs typeface="+mn-lt"/>
              </a:rPr>
              <a:t>");
     } if else( number &lt; 10) {</a:t>
            </a:r>
            <a:endParaRPr lang="en-GB" dirty="0">
              <a:cs typeface="Calibri"/>
            </a:endParaRPr>
          </a:p>
          <a:p>
            <a:pPr marL="0" indent="0">
              <a:buNone/>
            </a:pPr>
            <a:r>
              <a:rPr lang="en-GB" sz="1200" dirty="0">
                <a:ea typeface="+mn-lt"/>
                <a:cs typeface="+mn-lt"/>
              </a:rPr>
              <a:t>     </a:t>
            </a:r>
            <a:r>
              <a:rPr lang="en-GB" sz="1200" dirty="0" err="1">
                <a:ea typeface="+mn-lt"/>
                <a:cs typeface="+mn-lt"/>
              </a:rPr>
              <a:t>System.out.println</a:t>
            </a:r>
            <a:r>
              <a:rPr lang="en-GB" sz="1200" dirty="0">
                <a:ea typeface="+mn-lt"/>
                <a:cs typeface="+mn-lt"/>
              </a:rPr>
              <a:t>("Less the 10 </a:t>
            </a:r>
            <a:r>
              <a:rPr lang="en-GB" sz="1200" dirty="0" err="1">
                <a:ea typeface="+mn-lt"/>
                <a:cs typeface="+mn-lt"/>
              </a:rPr>
              <a:t>nuber</a:t>
            </a:r>
            <a:r>
              <a:rPr lang="en-GB" sz="1200" dirty="0">
                <a:ea typeface="+mn-lt"/>
                <a:cs typeface="+mn-lt"/>
              </a:rPr>
              <a:t>");</a:t>
            </a:r>
          </a:p>
          <a:p>
            <a:pPr marL="0" indent="0">
              <a:buNone/>
            </a:pPr>
            <a:r>
              <a:rPr lang="en-GB" sz="1200" dirty="0">
                <a:ea typeface="+mn-lt"/>
                <a:cs typeface="+mn-lt"/>
              </a:rPr>
              <a:t>     } if else(number &lt; 15) {</a:t>
            </a:r>
            <a:endParaRPr lang="en-GB" dirty="0">
              <a:ea typeface="+mn-lt"/>
              <a:cs typeface="+mn-lt"/>
            </a:endParaRPr>
          </a:p>
          <a:p>
            <a:pPr marL="0" indent="0">
              <a:buNone/>
            </a:pPr>
            <a:r>
              <a:rPr lang="en-GB" sz="1200" dirty="0">
                <a:ea typeface="+mn-lt"/>
                <a:cs typeface="+mn-lt"/>
              </a:rPr>
              <a:t>      </a:t>
            </a:r>
            <a:r>
              <a:rPr lang="en-GB" sz="1200" dirty="0" err="1">
                <a:ea typeface="+mn-lt"/>
                <a:cs typeface="+mn-lt"/>
              </a:rPr>
              <a:t>System.out.println</a:t>
            </a:r>
            <a:r>
              <a:rPr lang="en-GB" sz="1200" dirty="0">
                <a:ea typeface="+mn-lt"/>
                <a:cs typeface="+mn-lt"/>
              </a:rPr>
              <a:t>("Less then </a:t>
            </a:r>
            <a:r>
              <a:rPr lang="en-GB" sz="1200" dirty="0" err="1">
                <a:ea typeface="+mn-lt"/>
                <a:cs typeface="+mn-lt"/>
              </a:rPr>
              <a:t>fitteen</a:t>
            </a:r>
            <a:r>
              <a:rPr lang="en-GB" sz="1200" dirty="0">
                <a:ea typeface="+mn-lt"/>
                <a:cs typeface="+mn-lt"/>
              </a:rPr>
              <a:t> </a:t>
            </a:r>
            <a:r>
              <a:rPr lang="en-GB" sz="1200" dirty="0" err="1">
                <a:ea typeface="+mn-lt"/>
                <a:cs typeface="+mn-lt"/>
              </a:rPr>
              <a:t>nuber</a:t>
            </a:r>
            <a:r>
              <a:rPr lang="en-GB" sz="1200" dirty="0">
                <a:ea typeface="+mn-lt"/>
                <a:cs typeface="+mn-lt"/>
              </a:rPr>
              <a:t>");</a:t>
            </a:r>
          </a:p>
          <a:p>
            <a:pPr marL="0" indent="0">
              <a:buNone/>
            </a:pPr>
            <a:r>
              <a:rPr lang="en-GB" sz="1200" dirty="0">
                <a:ea typeface="+mn-lt"/>
                <a:cs typeface="+mn-lt"/>
              </a:rPr>
              <a:t>    } else{</a:t>
            </a:r>
            <a:r>
              <a:rPr lang="en-GB" sz="1200" dirty="0" err="1">
                <a:ea typeface="+mn-lt"/>
                <a:cs typeface="+mn-lt"/>
              </a:rPr>
              <a:t>System.out.println</a:t>
            </a:r>
            <a:r>
              <a:rPr lang="en-GB" sz="1200" dirty="0">
                <a:ea typeface="+mn-lt"/>
                <a:cs typeface="+mn-lt"/>
              </a:rPr>
              <a:t>(" all </a:t>
            </a:r>
            <a:r>
              <a:rPr lang="en-GB" sz="1200" dirty="0" err="1">
                <a:ea typeface="+mn-lt"/>
                <a:cs typeface="+mn-lt"/>
              </a:rPr>
              <a:t>nuber</a:t>
            </a:r>
            <a:r>
              <a:rPr lang="en-GB" sz="1200" dirty="0">
                <a:ea typeface="+mn-lt"/>
                <a:cs typeface="+mn-lt"/>
              </a:rPr>
              <a:t> </a:t>
            </a:r>
            <a:r>
              <a:rPr lang="en-GB" sz="1200" dirty="0" err="1">
                <a:ea typeface="+mn-lt"/>
                <a:cs typeface="+mn-lt"/>
              </a:rPr>
              <a:t>oare</a:t>
            </a:r>
            <a:r>
              <a:rPr lang="en-GB" sz="1200" dirty="0">
                <a:ea typeface="+mn-lt"/>
                <a:cs typeface="+mn-lt"/>
              </a:rPr>
              <a:t> </a:t>
            </a:r>
            <a:r>
              <a:rPr lang="en-GB" sz="1200" dirty="0" err="1">
                <a:ea typeface="+mn-lt"/>
                <a:cs typeface="+mn-lt"/>
              </a:rPr>
              <a:t>greather</a:t>
            </a:r>
            <a:r>
              <a:rPr lang="en-GB" sz="1200" dirty="0">
                <a:ea typeface="+mn-lt"/>
                <a:cs typeface="+mn-lt"/>
              </a:rPr>
              <a:t> then 15");</a:t>
            </a:r>
            <a:endParaRPr lang="en-GB" dirty="0">
              <a:ea typeface="+mn-lt"/>
              <a:cs typeface="+mn-lt"/>
            </a:endParaRPr>
          </a:p>
          <a:p>
            <a:pPr marL="0" indent="0">
              <a:buNone/>
            </a:pPr>
            <a:r>
              <a:rPr lang="en-GB" sz="1200" dirty="0">
                <a:ea typeface="+mn-lt"/>
                <a:cs typeface="+mn-lt"/>
              </a:rPr>
              <a:t>  }}</a:t>
            </a:r>
            <a:endParaRPr lang="en-GB" sz="1200" dirty="0">
              <a:cs typeface="Calibri"/>
            </a:endParaRPr>
          </a:p>
        </p:txBody>
      </p:sp>
      <p:sp>
        <p:nvSpPr>
          <p:cNvPr id="6" name="Content Placeholder 2">
            <a:extLst>
              <a:ext uri="{FF2B5EF4-FFF2-40B4-BE49-F238E27FC236}">
                <a16:creationId xmlns:a16="http://schemas.microsoft.com/office/drawing/2014/main" id="{09E48479-E5EB-4D99-A145-EE0169001748}"/>
              </a:ext>
            </a:extLst>
          </p:cNvPr>
          <p:cNvSpPr txBox="1">
            <a:spLocks/>
          </p:cNvSpPr>
          <p:nvPr/>
        </p:nvSpPr>
        <p:spPr>
          <a:xfrm>
            <a:off x="6285015" y="581024"/>
            <a:ext cx="4478978" cy="5905025"/>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a:ea typeface="+mn-lt"/>
                <a:cs typeface="+mn-lt"/>
              </a:rPr>
              <a:t>Class switchCase{</a:t>
            </a:r>
            <a:endParaRPr lang="en-GB" sz="1400">
              <a:cs typeface="Calibri"/>
            </a:endParaRPr>
          </a:p>
          <a:p>
            <a:pPr marL="0" indent="0">
              <a:buFont typeface="Arial" panose="020B0604020202020204" pitchFamily="34" charset="0"/>
              <a:buNone/>
            </a:pPr>
            <a:r>
              <a:rPr lang="en-GB" sz="1400">
                <a:ea typeface="+mn-lt"/>
                <a:cs typeface="+mn-lt"/>
              </a:rPr>
              <a:t>  public static void main(String[] args) {</a:t>
            </a:r>
            <a:endParaRPr lang="en-GB" sz="1400">
              <a:cs typeface="Calibri"/>
            </a:endParaRPr>
          </a:p>
          <a:p>
            <a:pPr marL="0" indent="0">
              <a:buNone/>
            </a:pPr>
            <a:r>
              <a:rPr lang="en-GB" sz="1400" dirty="0">
                <a:ea typeface="+mn-lt"/>
                <a:cs typeface="+mn-lt"/>
              </a:rPr>
              <a:t>    int number = 44;
</a:t>
            </a:r>
            <a:r>
              <a:rPr lang="en-GB" sz="1400">
                <a:ea typeface="+mn-lt"/>
                <a:cs typeface="+mn-lt"/>
              </a:rPr>
              <a:t>    String size;</a:t>
            </a:r>
            <a:r>
              <a:rPr lang="en-GB" sz="1400" dirty="0">
                <a:ea typeface="+mn-lt"/>
                <a:cs typeface="+mn-lt"/>
              </a:rPr>
              <a:t>
</a:t>
            </a:r>
            <a:r>
              <a:rPr lang="en-GB" sz="1400">
                <a:ea typeface="+mn-lt"/>
                <a:cs typeface="+mn-lt"/>
              </a:rPr>
              <a:t>    // switch statement to check size</a:t>
            </a:r>
            <a:r>
              <a:rPr lang="en-GB" sz="1400" dirty="0">
                <a:ea typeface="+mn-lt"/>
                <a:cs typeface="+mn-lt"/>
              </a:rPr>
              <a:t>
</a:t>
            </a:r>
            <a:r>
              <a:rPr lang="en-GB" sz="1400">
                <a:ea typeface="+mn-lt"/>
                <a:cs typeface="+mn-lt"/>
              </a:rPr>
              <a:t>    switch (number) {</a:t>
            </a:r>
            <a:r>
              <a:rPr lang="en-GB" sz="1400" dirty="0">
                <a:ea typeface="+mn-lt"/>
                <a:cs typeface="+mn-lt"/>
              </a:rPr>
              <a:t>
</a:t>
            </a:r>
            <a:r>
              <a:rPr lang="en-GB" sz="1400">
                <a:ea typeface="+mn-lt"/>
                <a:cs typeface="+mn-lt"/>
              </a:rPr>
              <a:t>      case 29:</a:t>
            </a:r>
            <a:r>
              <a:rPr lang="en-GB" sz="1400" dirty="0">
                <a:ea typeface="+mn-lt"/>
                <a:cs typeface="+mn-lt"/>
              </a:rPr>
              <a:t>
</a:t>
            </a:r>
            <a:r>
              <a:rPr lang="en-GB" sz="1400">
                <a:ea typeface="+mn-lt"/>
                <a:cs typeface="+mn-lt"/>
              </a:rPr>
              <a:t>        size = "Small";</a:t>
            </a:r>
            <a:r>
              <a:rPr lang="en-GB" sz="1400" dirty="0">
                <a:ea typeface="+mn-lt"/>
                <a:cs typeface="+mn-lt"/>
              </a:rPr>
              <a:t>
</a:t>
            </a:r>
            <a:r>
              <a:rPr lang="en-GB" sz="1400">
                <a:ea typeface="+mn-lt"/>
                <a:cs typeface="+mn-lt"/>
              </a:rPr>
              <a:t>        break;</a:t>
            </a:r>
            <a:r>
              <a:rPr lang="en-GB" sz="1400" dirty="0">
                <a:ea typeface="+mn-lt"/>
                <a:cs typeface="+mn-lt"/>
              </a:rPr>
              <a:t>
</a:t>
            </a:r>
            <a:r>
              <a:rPr lang="en-GB" sz="1400">
                <a:ea typeface="+mn-lt"/>
                <a:cs typeface="+mn-lt"/>
              </a:rPr>
              <a:t>      case 42:</a:t>
            </a:r>
            <a:r>
              <a:rPr lang="en-GB" sz="1400" dirty="0">
                <a:ea typeface="+mn-lt"/>
                <a:cs typeface="+mn-lt"/>
              </a:rPr>
              <a:t>
</a:t>
            </a:r>
            <a:r>
              <a:rPr lang="en-GB" sz="1400">
                <a:ea typeface="+mn-lt"/>
                <a:cs typeface="+mn-lt"/>
              </a:rPr>
              <a:t>        size = "Medium";</a:t>
            </a:r>
            <a:r>
              <a:rPr lang="en-GB" sz="1400" dirty="0">
                <a:ea typeface="+mn-lt"/>
                <a:cs typeface="+mn-lt"/>
              </a:rPr>
              <a:t>
</a:t>
            </a:r>
            <a:r>
              <a:rPr lang="en-GB" sz="1400">
                <a:ea typeface="+mn-lt"/>
                <a:cs typeface="+mn-lt"/>
              </a:rPr>
              <a:t>        break;</a:t>
            </a:r>
            <a:r>
              <a:rPr lang="en-GB" sz="1400" dirty="0">
                <a:ea typeface="+mn-lt"/>
                <a:cs typeface="+mn-lt"/>
              </a:rPr>
              <a:t>
</a:t>
            </a:r>
            <a:r>
              <a:rPr lang="en-GB" sz="1400">
                <a:ea typeface="+mn-lt"/>
                <a:cs typeface="+mn-lt"/>
              </a:rPr>
              <a:t>      // match the value of week</a:t>
            </a:r>
            <a:r>
              <a:rPr lang="en-GB" sz="1400" dirty="0">
                <a:ea typeface="+mn-lt"/>
                <a:cs typeface="+mn-lt"/>
              </a:rPr>
              <a:t>
</a:t>
            </a:r>
            <a:r>
              <a:rPr lang="en-GB" sz="1400">
                <a:ea typeface="+mn-lt"/>
                <a:cs typeface="+mn-lt"/>
              </a:rPr>
              <a:t>      case 44:</a:t>
            </a:r>
            <a:r>
              <a:rPr lang="en-GB" sz="1400" dirty="0">
                <a:ea typeface="+mn-lt"/>
                <a:cs typeface="+mn-lt"/>
              </a:rPr>
              <a:t>
</a:t>
            </a:r>
            <a:r>
              <a:rPr lang="en-GB" sz="1400">
                <a:ea typeface="+mn-lt"/>
                <a:cs typeface="+mn-lt"/>
              </a:rPr>
              <a:t>        size = "Large";</a:t>
            </a:r>
            <a:r>
              <a:rPr lang="en-GB" sz="1400" dirty="0">
                <a:ea typeface="+mn-lt"/>
                <a:cs typeface="+mn-lt"/>
              </a:rPr>
              <a:t>
</a:t>
            </a:r>
            <a:r>
              <a:rPr lang="en-GB" sz="1400">
                <a:ea typeface="+mn-lt"/>
                <a:cs typeface="+mn-lt"/>
              </a:rPr>
              <a:t>        break;</a:t>
            </a:r>
            <a:r>
              <a:rPr lang="en-GB" sz="1400" dirty="0">
                <a:ea typeface="+mn-lt"/>
                <a:cs typeface="+mn-lt"/>
              </a:rPr>
              <a:t>
</a:t>
            </a:r>
            <a:r>
              <a:rPr lang="en-GB" sz="1400">
                <a:ea typeface="+mn-lt"/>
                <a:cs typeface="+mn-lt"/>
              </a:rPr>
              <a:t>      case 48:</a:t>
            </a:r>
            <a:r>
              <a:rPr lang="en-GB" sz="1400" dirty="0">
                <a:ea typeface="+mn-lt"/>
                <a:cs typeface="+mn-lt"/>
              </a:rPr>
              <a:t>
</a:t>
            </a:r>
            <a:r>
              <a:rPr lang="en-GB" sz="1400">
                <a:ea typeface="+mn-lt"/>
                <a:cs typeface="+mn-lt"/>
              </a:rPr>
              <a:t>        size = "Extra Large";</a:t>
            </a:r>
            <a:r>
              <a:rPr lang="en-GB" sz="1400" dirty="0">
                <a:ea typeface="+mn-lt"/>
                <a:cs typeface="+mn-lt"/>
              </a:rPr>
              <a:t>
</a:t>
            </a:r>
            <a:r>
              <a:rPr lang="en-GB" sz="1400">
                <a:ea typeface="+mn-lt"/>
                <a:cs typeface="+mn-lt"/>
              </a:rPr>
              <a:t>        break;</a:t>
            </a:r>
            <a:r>
              <a:rPr lang="en-GB" sz="1400" dirty="0">
                <a:ea typeface="+mn-lt"/>
                <a:cs typeface="+mn-lt"/>
              </a:rPr>
              <a:t>
</a:t>
            </a:r>
            <a:r>
              <a:rPr lang="en-GB" sz="1400">
                <a:ea typeface="+mn-lt"/>
                <a:cs typeface="+mn-lt"/>
              </a:rPr>
              <a:t>      default:</a:t>
            </a:r>
            <a:r>
              <a:rPr lang="en-GB" sz="1400" dirty="0">
                <a:ea typeface="+mn-lt"/>
                <a:cs typeface="+mn-lt"/>
              </a:rPr>
              <a:t>
</a:t>
            </a:r>
            <a:r>
              <a:rPr lang="en-GB" sz="1400">
                <a:ea typeface="+mn-lt"/>
                <a:cs typeface="+mn-lt"/>
              </a:rPr>
              <a:t>        size = "Unknown";</a:t>
            </a:r>
            <a:r>
              <a:rPr lang="en-GB" sz="1400" dirty="0">
                <a:ea typeface="+mn-lt"/>
                <a:cs typeface="+mn-lt"/>
              </a:rPr>
              <a:t>
</a:t>
            </a:r>
            <a:r>
              <a:rPr lang="en-GB" sz="1400">
                <a:ea typeface="+mn-lt"/>
                <a:cs typeface="+mn-lt"/>
              </a:rPr>
              <a:t>        break;</a:t>
            </a:r>
            <a:r>
              <a:rPr lang="en-GB" sz="1400" dirty="0">
                <a:ea typeface="+mn-lt"/>
                <a:cs typeface="+mn-lt"/>
              </a:rPr>
              <a:t>
</a:t>
            </a:r>
            <a:r>
              <a:rPr lang="en-GB" sz="1400">
                <a:ea typeface="+mn-lt"/>
                <a:cs typeface="+mn-lt"/>
              </a:rPr>
              <a:t>    }</a:t>
            </a:r>
            <a:r>
              <a:rPr lang="en-GB" sz="1400" dirty="0">
                <a:ea typeface="+mn-lt"/>
                <a:cs typeface="+mn-lt"/>
              </a:rPr>
              <a:t>
</a:t>
            </a:r>
            <a:r>
              <a:rPr lang="en-GB" sz="1400">
                <a:ea typeface="+mn-lt"/>
                <a:cs typeface="+mn-lt"/>
              </a:rPr>
              <a:t>    System.out.println("Size: " + size);</a:t>
            </a:r>
            <a:endParaRPr lang="en-GB" sz="1400">
              <a:cs typeface="Calibri"/>
            </a:endParaRPr>
          </a:p>
          <a:p>
            <a:pPr marL="0" indent="0">
              <a:buFont typeface="Arial" panose="020B0604020202020204" pitchFamily="34" charset="0"/>
              <a:buNone/>
            </a:pPr>
            <a:r>
              <a:rPr lang="en-GB" sz="1400">
                <a:ea typeface="+mn-lt"/>
                <a:cs typeface="+mn-lt"/>
              </a:rPr>
              <a:t>  }</a:t>
            </a:r>
            <a:endParaRPr lang="en-GB" sz="1400" dirty="0">
              <a:ea typeface="+mn-lt"/>
              <a:cs typeface="+mn-lt"/>
            </a:endParaRPr>
          </a:p>
          <a:p>
            <a:pPr marL="0" indent="0">
              <a:buFont typeface="Arial" panose="020B0604020202020204" pitchFamily="34" charset="0"/>
              <a:buNone/>
            </a:pPr>
            <a:r>
              <a:rPr lang="en-GB" sz="1400">
                <a:ea typeface="+mn-lt"/>
                <a:cs typeface="+mn-lt"/>
              </a:rPr>
              <a:t>}</a:t>
            </a:r>
            <a:endParaRPr lang="en-GB" sz="1400">
              <a:cs typeface="Calibri"/>
            </a:endParaRPr>
          </a:p>
        </p:txBody>
      </p:sp>
    </p:spTree>
    <p:extLst>
      <p:ext uri="{BB962C8B-B14F-4D97-AF65-F5344CB8AC3E}">
        <p14:creationId xmlns:p14="http://schemas.microsoft.com/office/powerpoint/2010/main" val="329978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5539F-D18C-47FA-A05D-4592BFEFE6E8}"/>
              </a:ext>
            </a:extLst>
          </p:cNvPr>
          <p:cNvSpPr>
            <a:spLocks noGrp="1"/>
          </p:cNvSpPr>
          <p:nvPr>
            <p:ph idx="1"/>
          </p:nvPr>
        </p:nvSpPr>
        <p:spPr>
          <a:xfrm>
            <a:off x="801914" y="510268"/>
            <a:ext cx="10515600" cy="5966052"/>
          </a:xfrm>
          <a:solidFill>
            <a:schemeClr val="bg2"/>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Autofit/>
          </a:bodyPr>
          <a:lstStyle/>
          <a:p>
            <a:pPr>
              <a:buNone/>
            </a:pPr>
            <a:r>
              <a:rPr lang="en-GB" sz="1200" dirty="0">
                <a:ea typeface="+mn-lt"/>
                <a:cs typeface="+mn-lt"/>
              </a:rPr>
              <a:t>public class </a:t>
            </a:r>
            <a:r>
              <a:rPr lang="en-GB" sz="1200" dirty="0" err="1">
                <a:ea typeface="+mn-lt"/>
                <a:cs typeface="+mn-lt"/>
              </a:rPr>
              <a:t>itemDetails</a:t>
            </a:r>
            <a:r>
              <a:rPr lang="en-GB" sz="1200" dirty="0">
                <a:ea typeface="+mn-lt"/>
                <a:cs typeface="+mn-lt"/>
              </a:rPr>
              <a:t> {</a:t>
            </a:r>
            <a:endParaRPr lang="en-US" sz="1200" dirty="0">
              <a:cs typeface="Calibri"/>
            </a:endParaRPr>
          </a:p>
          <a:p>
            <a:pPr>
              <a:buNone/>
            </a:pPr>
            <a:r>
              <a:rPr lang="en-GB" sz="1200" dirty="0">
                <a:ea typeface="+mn-lt"/>
                <a:cs typeface="+mn-lt"/>
              </a:rPr>
              <a:t>    public static void main(String[] </a:t>
            </a:r>
            <a:r>
              <a:rPr lang="en-GB" sz="1200" dirty="0" err="1">
                <a:ea typeface="+mn-lt"/>
                <a:cs typeface="+mn-lt"/>
              </a:rPr>
              <a:t>args</a:t>
            </a:r>
            <a:r>
              <a:rPr lang="en-GB" sz="1200" dirty="0">
                <a:ea typeface="+mn-lt"/>
                <a:cs typeface="+mn-lt"/>
              </a:rPr>
              <a:t>) {</a:t>
            </a:r>
            <a:endParaRPr lang="en-GB" sz="1200" dirty="0">
              <a:cs typeface="Calibri"/>
            </a:endParaRPr>
          </a:p>
          <a:p>
            <a:pPr>
              <a:buNone/>
            </a:pPr>
            <a:r>
              <a:rPr lang="en-GB" sz="1200" dirty="0">
                <a:ea typeface="+mn-lt"/>
                <a:cs typeface="+mn-lt"/>
              </a:rPr>
              <a:t>        String </a:t>
            </a:r>
            <a:r>
              <a:rPr lang="en-GB" sz="1200" dirty="0" err="1">
                <a:ea typeface="+mn-lt"/>
                <a:cs typeface="+mn-lt"/>
              </a:rPr>
              <a:t>itemName</a:t>
            </a:r>
            <a:r>
              <a:rPr lang="en-GB" sz="1200" dirty="0">
                <a:ea typeface="+mn-lt"/>
                <a:cs typeface="+mn-lt"/>
              </a:rPr>
              <a:t>[]= new String[]{"Pen", "</a:t>
            </a:r>
            <a:r>
              <a:rPr lang="en-GB" sz="1200" dirty="0" err="1">
                <a:ea typeface="+mn-lt"/>
                <a:cs typeface="+mn-lt"/>
              </a:rPr>
              <a:t>Pencil","book","Net","ball","Eraser","copy","ink</a:t>
            </a:r>
            <a:r>
              <a:rPr lang="en-GB" sz="1200" dirty="0">
                <a:ea typeface="+mn-lt"/>
                <a:cs typeface="+mn-lt"/>
              </a:rPr>
              <a:t>" };</a:t>
            </a:r>
            <a:endParaRPr lang="en-GB" sz="1200" dirty="0">
              <a:cs typeface="Calibri"/>
            </a:endParaRPr>
          </a:p>
          <a:p>
            <a:pPr>
              <a:buNone/>
            </a:pPr>
            <a:r>
              <a:rPr lang="en-GB" sz="1200" dirty="0">
                <a:ea typeface="+mn-lt"/>
                <a:cs typeface="+mn-lt"/>
              </a:rPr>
              <a:t>        int price[]= new int[]{50,10,30,150,350,4,30,20};</a:t>
            </a:r>
            <a:endParaRPr lang="en-GB" sz="1200" dirty="0">
              <a:cs typeface="Calibri"/>
            </a:endParaRPr>
          </a:p>
          <a:p>
            <a:pPr>
              <a:buNone/>
            </a:pPr>
            <a:r>
              <a:rPr lang="en-GB" sz="1200" dirty="0">
                <a:ea typeface="+mn-lt"/>
                <a:cs typeface="+mn-lt"/>
              </a:rPr>
              <a:t>        int unit[]= new int[]{2,3,4,3,6,8,9,4};</a:t>
            </a:r>
            <a:endParaRPr lang="en-GB" sz="1200" dirty="0">
              <a:cs typeface="Calibri"/>
            </a:endParaRPr>
          </a:p>
          <a:p>
            <a:pPr>
              <a:buNone/>
            </a:pPr>
            <a:r>
              <a:rPr lang="en-GB" sz="1200" dirty="0">
                <a:ea typeface="+mn-lt"/>
                <a:cs typeface="+mn-lt"/>
              </a:rPr>
              <a:t>        </a:t>
            </a:r>
            <a:r>
              <a:rPr lang="en-GB" sz="1200" dirty="0" err="1">
                <a:ea typeface="+mn-lt"/>
                <a:cs typeface="+mn-lt"/>
              </a:rPr>
              <a:t>System.out.println</a:t>
            </a:r>
            <a:r>
              <a:rPr lang="en-GB" sz="1200" dirty="0">
                <a:ea typeface="+mn-lt"/>
                <a:cs typeface="+mn-lt"/>
              </a:rPr>
              <a:t>("------------------------------------------------------");</a:t>
            </a:r>
            <a:endParaRPr lang="en-GB" sz="1200" dirty="0">
              <a:cs typeface="Calibri"/>
            </a:endParaRPr>
          </a:p>
          <a:p>
            <a:pPr>
              <a:buNone/>
            </a:pPr>
            <a:r>
              <a:rPr lang="en-GB" sz="1200" dirty="0">
                <a:ea typeface="+mn-lt"/>
                <a:cs typeface="+mn-lt"/>
              </a:rPr>
              <a:t>        </a:t>
            </a:r>
            <a:r>
              <a:rPr lang="en-GB" sz="1200" dirty="0" err="1">
                <a:ea typeface="+mn-lt"/>
                <a:cs typeface="+mn-lt"/>
              </a:rPr>
              <a:t>System.out.printf</a:t>
            </a:r>
            <a:r>
              <a:rPr lang="en-GB" sz="1200" dirty="0">
                <a:ea typeface="+mn-lt"/>
                <a:cs typeface="+mn-lt"/>
              </a:rPr>
              <a:t>("%s \t %s  \t  %s   \t %s %n", "</a:t>
            </a:r>
            <a:r>
              <a:rPr lang="en-GB" sz="1200" dirty="0" err="1">
                <a:ea typeface="+mn-lt"/>
                <a:cs typeface="+mn-lt"/>
              </a:rPr>
              <a:t>ItemName</a:t>
            </a:r>
            <a:r>
              <a:rPr lang="en-GB" sz="1200" dirty="0">
                <a:ea typeface="+mn-lt"/>
                <a:cs typeface="+mn-lt"/>
              </a:rPr>
              <a:t>", "Price", "Unit", "Total");</a:t>
            </a:r>
            <a:endParaRPr lang="en-GB" sz="1200" dirty="0">
              <a:cs typeface="Calibri"/>
            </a:endParaRPr>
          </a:p>
          <a:p>
            <a:pPr>
              <a:buNone/>
            </a:pPr>
            <a:r>
              <a:rPr lang="en-GB" sz="1200" dirty="0">
                <a:ea typeface="+mn-lt"/>
                <a:cs typeface="+mn-lt"/>
              </a:rPr>
              <a:t>        </a:t>
            </a:r>
            <a:r>
              <a:rPr lang="en-GB" sz="1200" dirty="0" err="1">
                <a:ea typeface="+mn-lt"/>
                <a:cs typeface="+mn-lt"/>
              </a:rPr>
              <a:t>System.out.println</a:t>
            </a:r>
            <a:r>
              <a:rPr lang="en-GB" sz="1200" dirty="0">
                <a:ea typeface="+mn-lt"/>
                <a:cs typeface="+mn-lt"/>
              </a:rPr>
              <a:t>("------------------------------------------------------");</a:t>
            </a:r>
            <a:endParaRPr lang="en-GB" sz="1200" dirty="0">
              <a:cs typeface="Calibri"/>
            </a:endParaRPr>
          </a:p>
          <a:p>
            <a:pPr>
              <a:buNone/>
            </a:pPr>
            <a:r>
              <a:rPr lang="en-GB" sz="1200" dirty="0">
                <a:ea typeface="+mn-lt"/>
                <a:cs typeface="+mn-lt"/>
              </a:rPr>
              <a:t>        int </a:t>
            </a:r>
            <a:r>
              <a:rPr lang="en-GB" sz="1200" dirty="0" err="1">
                <a:ea typeface="+mn-lt"/>
                <a:cs typeface="+mn-lt"/>
              </a:rPr>
              <a:t>unitTotal</a:t>
            </a:r>
            <a:r>
              <a:rPr lang="en-GB" sz="1200" dirty="0">
                <a:ea typeface="+mn-lt"/>
                <a:cs typeface="+mn-lt"/>
              </a:rPr>
              <a:t>=0;</a:t>
            </a:r>
            <a:endParaRPr lang="en-GB" sz="1200" dirty="0">
              <a:cs typeface="Calibri"/>
            </a:endParaRPr>
          </a:p>
          <a:p>
            <a:pPr>
              <a:buNone/>
            </a:pPr>
            <a:r>
              <a:rPr lang="en-GB" sz="1200" dirty="0">
                <a:ea typeface="+mn-lt"/>
                <a:cs typeface="+mn-lt"/>
              </a:rPr>
              <a:t>        int </a:t>
            </a:r>
            <a:r>
              <a:rPr lang="en-GB" sz="1200" dirty="0" err="1">
                <a:ea typeface="+mn-lt"/>
                <a:cs typeface="+mn-lt"/>
              </a:rPr>
              <a:t>gradTotal</a:t>
            </a:r>
            <a:r>
              <a:rPr lang="en-GB" sz="1200" dirty="0">
                <a:ea typeface="+mn-lt"/>
                <a:cs typeface="+mn-lt"/>
              </a:rPr>
              <a:t>=0;</a:t>
            </a:r>
            <a:endParaRPr lang="en-GB" sz="1200" dirty="0">
              <a:cs typeface="Calibri"/>
            </a:endParaRPr>
          </a:p>
          <a:p>
            <a:pPr>
              <a:buNone/>
            </a:pPr>
            <a:r>
              <a:rPr lang="en-GB" sz="1200" dirty="0">
                <a:ea typeface="+mn-lt"/>
                <a:cs typeface="+mn-lt"/>
              </a:rPr>
              <a:t>        for(int </a:t>
            </a:r>
            <a:r>
              <a:rPr lang="en-GB" sz="1200" dirty="0" err="1">
                <a:ea typeface="+mn-lt"/>
                <a:cs typeface="+mn-lt"/>
              </a:rPr>
              <a:t>i</a:t>
            </a:r>
            <a:r>
              <a:rPr lang="en-GB" sz="1200" dirty="0">
                <a:ea typeface="+mn-lt"/>
                <a:cs typeface="+mn-lt"/>
              </a:rPr>
              <a:t>=0; </a:t>
            </a:r>
            <a:r>
              <a:rPr lang="en-GB" sz="1200" dirty="0" err="1">
                <a:ea typeface="+mn-lt"/>
                <a:cs typeface="+mn-lt"/>
              </a:rPr>
              <a:t>i</a:t>
            </a:r>
            <a:r>
              <a:rPr lang="en-GB" sz="1200" dirty="0">
                <a:ea typeface="+mn-lt"/>
                <a:cs typeface="+mn-lt"/>
              </a:rPr>
              <a:t>&lt;</a:t>
            </a:r>
            <a:r>
              <a:rPr lang="en-GB" sz="1200" dirty="0" err="1">
                <a:ea typeface="+mn-lt"/>
                <a:cs typeface="+mn-lt"/>
              </a:rPr>
              <a:t>itemName.length</a:t>
            </a:r>
            <a:r>
              <a:rPr lang="en-GB" sz="1200" dirty="0">
                <a:ea typeface="+mn-lt"/>
                <a:cs typeface="+mn-lt"/>
              </a:rPr>
              <a:t>; </a:t>
            </a:r>
            <a:r>
              <a:rPr lang="en-GB" sz="1200" dirty="0" err="1">
                <a:ea typeface="+mn-lt"/>
                <a:cs typeface="+mn-lt"/>
              </a:rPr>
              <a:t>i</a:t>
            </a:r>
            <a:r>
              <a:rPr lang="en-GB" sz="1200" dirty="0">
                <a:ea typeface="+mn-lt"/>
                <a:cs typeface="+mn-lt"/>
              </a:rPr>
              <a:t>++) {</a:t>
            </a:r>
            <a:endParaRPr lang="en-GB" sz="1200" dirty="0">
              <a:cs typeface="Calibri"/>
            </a:endParaRPr>
          </a:p>
          <a:p>
            <a:pPr>
              <a:buNone/>
            </a:pPr>
            <a:r>
              <a:rPr lang="en-GB" sz="1200" dirty="0">
                <a:ea typeface="+mn-lt"/>
                <a:cs typeface="+mn-lt"/>
              </a:rPr>
              <a:t>            </a:t>
            </a:r>
            <a:r>
              <a:rPr lang="en-GB" sz="1200" dirty="0" err="1">
                <a:ea typeface="+mn-lt"/>
                <a:cs typeface="+mn-lt"/>
              </a:rPr>
              <a:t>System.out.printf</a:t>
            </a:r>
            <a:r>
              <a:rPr lang="en-GB" sz="1200" dirty="0">
                <a:ea typeface="+mn-lt"/>
                <a:cs typeface="+mn-lt"/>
              </a:rPr>
              <a:t>("%s \t\t  %s \t\t  %s \t\t %</a:t>
            </a:r>
            <a:r>
              <a:rPr lang="en-GB" sz="1200" dirty="0" err="1">
                <a:ea typeface="+mn-lt"/>
                <a:cs typeface="+mn-lt"/>
              </a:rPr>
              <a:t>s%n</a:t>
            </a:r>
            <a:r>
              <a:rPr lang="en-GB" sz="1200" dirty="0">
                <a:ea typeface="+mn-lt"/>
                <a:cs typeface="+mn-lt"/>
              </a:rPr>
              <a:t>", </a:t>
            </a:r>
            <a:r>
              <a:rPr lang="en-GB" sz="1200" dirty="0" err="1">
                <a:ea typeface="+mn-lt"/>
                <a:cs typeface="+mn-lt"/>
              </a:rPr>
              <a:t>itemName</a:t>
            </a:r>
            <a:r>
              <a:rPr lang="en-GB" sz="1200" dirty="0">
                <a:ea typeface="+mn-lt"/>
                <a:cs typeface="+mn-lt"/>
              </a:rPr>
              <a:t>[</a:t>
            </a:r>
            <a:r>
              <a:rPr lang="en-GB" sz="1200" dirty="0" err="1">
                <a:ea typeface="+mn-lt"/>
                <a:cs typeface="+mn-lt"/>
              </a:rPr>
              <a:t>i</a:t>
            </a:r>
            <a:r>
              <a:rPr lang="en-GB" sz="1200" dirty="0">
                <a:ea typeface="+mn-lt"/>
                <a:cs typeface="+mn-lt"/>
              </a:rPr>
              <a:t>], price[</a:t>
            </a:r>
            <a:r>
              <a:rPr lang="en-GB" sz="1200" dirty="0" err="1">
                <a:ea typeface="+mn-lt"/>
                <a:cs typeface="+mn-lt"/>
              </a:rPr>
              <a:t>i</a:t>
            </a:r>
            <a:r>
              <a:rPr lang="en-GB" sz="1200" dirty="0">
                <a:ea typeface="+mn-lt"/>
                <a:cs typeface="+mn-lt"/>
              </a:rPr>
              <a:t>], unit[</a:t>
            </a:r>
            <a:r>
              <a:rPr lang="en-GB" sz="1200" dirty="0" err="1">
                <a:ea typeface="+mn-lt"/>
                <a:cs typeface="+mn-lt"/>
              </a:rPr>
              <a:t>i</a:t>
            </a:r>
            <a:r>
              <a:rPr lang="en-GB" sz="1200" dirty="0">
                <a:ea typeface="+mn-lt"/>
                <a:cs typeface="+mn-lt"/>
              </a:rPr>
              <a:t>],price[</a:t>
            </a:r>
            <a:r>
              <a:rPr lang="en-GB" sz="1200" dirty="0" err="1">
                <a:ea typeface="+mn-lt"/>
                <a:cs typeface="+mn-lt"/>
              </a:rPr>
              <a:t>i</a:t>
            </a:r>
            <a:r>
              <a:rPr lang="en-GB" sz="1200" dirty="0">
                <a:ea typeface="+mn-lt"/>
                <a:cs typeface="+mn-lt"/>
              </a:rPr>
              <a:t>]*unit[</a:t>
            </a:r>
            <a:r>
              <a:rPr lang="en-GB" sz="1200" dirty="0" err="1">
                <a:ea typeface="+mn-lt"/>
                <a:cs typeface="+mn-lt"/>
              </a:rPr>
              <a:t>i</a:t>
            </a:r>
            <a:r>
              <a:rPr lang="en-GB" sz="1200" dirty="0">
                <a:ea typeface="+mn-lt"/>
                <a:cs typeface="+mn-lt"/>
              </a:rPr>
              <a:t>]);</a:t>
            </a:r>
            <a:endParaRPr lang="en-GB" sz="1200" dirty="0">
              <a:cs typeface="Calibri"/>
            </a:endParaRPr>
          </a:p>
          <a:p>
            <a:pPr>
              <a:buNone/>
            </a:pPr>
            <a:r>
              <a:rPr lang="en-GB" sz="1200" dirty="0">
                <a:ea typeface="+mn-lt"/>
                <a:cs typeface="+mn-lt"/>
              </a:rPr>
              <a:t>            </a:t>
            </a:r>
            <a:r>
              <a:rPr lang="en-GB" sz="1200" dirty="0" err="1">
                <a:ea typeface="+mn-lt"/>
                <a:cs typeface="+mn-lt"/>
              </a:rPr>
              <a:t>unitTotal</a:t>
            </a:r>
            <a:r>
              <a:rPr lang="en-GB" sz="1200" dirty="0">
                <a:ea typeface="+mn-lt"/>
                <a:cs typeface="+mn-lt"/>
              </a:rPr>
              <a:t>+=unit[</a:t>
            </a:r>
            <a:r>
              <a:rPr lang="en-GB" sz="1200" dirty="0" err="1">
                <a:ea typeface="+mn-lt"/>
                <a:cs typeface="+mn-lt"/>
              </a:rPr>
              <a:t>i</a:t>
            </a:r>
            <a:r>
              <a:rPr lang="en-GB" sz="1200" dirty="0">
                <a:ea typeface="+mn-lt"/>
                <a:cs typeface="+mn-lt"/>
              </a:rPr>
              <a:t>];</a:t>
            </a:r>
            <a:endParaRPr lang="en-GB" sz="1200" dirty="0">
              <a:cs typeface="Calibri"/>
            </a:endParaRPr>
          </a:p>
          <a:p>
            <a:pPr>
              <a:buNone/>
            </a:pPr>
            <a:r>
              <a:rPr lang="en-GB" sz="1200" dirty="0">
                <a:ea typeface="+mn-lt"/>
                <a:cs typeface="+mn-lt"/>
              </a:rPr>
              <a:t>            </a:t>
            </a:r>
            <a:r>
              <a:rPr lang="en-GB" sz="1200" dirty="0" err="1">
                <a:ea typeface="+mn-lt"/>
                <a:cs typeface="+mn-lt"/>
              </a:rPr>
              <a:t>gradTotal</a:t>
            </a:r>
            <a:r>
              <a:rPr lang="en-GB" sz="1200" dirty="0">
                <a:ea typeface="+mn-lt"/>
                <a:cs typeface="+mn-lt"/>
              </a:rPr>
              <a:t>+=price[</a:t>
            </a:r>
            <a:r>
              <a:rPr lang="en-GB" sz="1200" dirty="0" err="1">
                <a:ea typeface="+mn-lt"/>
                <a:cs typeface="+mn-lt"/>
              </a:rPr>
              <a:t>i</a:t>
            </a:r>
            <a:r>
              <a:rPr lang="en-GB" sz="1200" dirty="0">
                <a:ea typeface="+mn-lt"/>
                <a:cs typeface="+mn-lt"/>
              </a:rPr>
              <a:t>] * unit[</a:t>
            </a:r>
            <a:r>
              <a:rPr lang="en-GB" sz="1200" dirty="0" err="1">
                <a:ea typeface="+mn-lt"/>
                <a:cs typeface="+mn-lt"/>
              </a:rPr>
              <a:t>i</a:t>
            </a:r>
            <a:r>
              <a:rPr lang="en-GB" sz="1200" dirty="0">
                <a:ea typeface="+mn-lt"/>
                <a:cs typeface="+mn-lt"/>
              </a:rPr>
              <a:t>];</a:t>
            </a:r>
            <a:endParaRPr lang="en-GB" sz="1200" dirty="0">
              <a:cs typeface="Calibri"/>
            </a:endParaRPr>
          </a:p>
          <a:p>
            <a:pPr>
              <a:buNone/>
            </a:pPr>
            <a:r>
              <a:rPr lang="en-GB" sz="1200" dirty="0">
                <a:ea typeface="+mn-lt"/>
                <a:cs typeface="+mn-lt"/>
              </a:rPr>
              <a:t>        }</a:t>
            </a:r>
            <a:endParaRPr lang="en-GB" sz="1200" dirty="0">
              <a:cs typeface="Calibri"/>
            </a:endParaRPr>
          </a:p>
          <a:p>
            <a:pPr>
              <a:buNone/>
            </a:pPr>
            <a:r>
              <a:rPr lang="en-GB" sz="1200" dirty="0">
                <a:ea typeface="+mn-lt"/>
                <a:cs typeface="+mn-lt"/>
              </a:rPr>
              <a:t>        </a:t>
            </a:r>
            <a:r>
              <a:rPr lang="en-GB" sz="1200" dirty="0" err="1">
                <a:ea typeface="+mn-lt"/>
                <a:cs typeface="+mn-lt"/>
              </a:rPr>
              <a:t>System.out.println</a:t>
            </a:r>
            <a:r>
              <a:rPr lang="en-GB" sz="1200" dirty="0">
                <a:ea typeface="+mn-lt"/>
                <a:cs typeface="+mn-lt"/>
              </a:rPr>
              <a:t>("-----------------------------------------------------");</a:t>
            </a:r>
            <a:endParaRPr lang="en-GB" sz="1200" dirty="0">
              <a:cs typeface="Calibri"/>
            </a:endParaRPr>
          </a:p>
          <a:p>
            <a:pPr>
              <a:buNone/>
            </a:pPr>
            <a:r>
              <a:rPr lang="en-GB" sz="1200" dirty="0">
                <a:ea typeface="+mn-lt"/>
                <a:cs typeface="+mn-lt"/>
              </a:rPr>
              <a:t>        </a:t>
            </a:r>
            <a:r>
              <a:rPr lang="en-GB" sz="1200" dirty="0" err="1">
                <a:ea typeface="+mn-lt"/>
                <a:cs typeface="+mn-lt"/>
              </a:rPr>
              <a:t>System.out.printf</a:t>
            </a:r>
            <a:r>
              <a:rPr lang="en-GB" sz="1200" dirty="0">
                <a:ea typeface="+mn-lt"/>
                <a:cs typeface="+mn-lt"/>
              </a:rPr>
              <a:t>("\t\t Unit Total    %s  Grand Total  %s %n",</a:t>
            </a:r>
            <a:r>
              <a:rPr lang="en-GB" sz="1200" dirty="0" err="1">
                <a:ea typeface="+mn-lt"/>
                <a:cs typeface="+mn-lt"/>
              </a:rPr>
              <a:t>unitTotal</a:t>
            </a:r>
            <a:r>
              <a:rPr lang="en-GB" sz="1200" dirty="0">
                <a:ea typeface="+mn-lt"/>
                <a:cs typeface="+mn-lt"/>
              </a:rPr>
              <a:t>, </a:t>
            </a:r>
            <a:r>
              <a:rPr lang="en-GB" sz="1200" dirty="0" err="1">
                <a:ea typeface="+mn-lt"/>
                <a:cs typeface="+mn-lt"/>
              </a:rPr>
              <a:t>gradTotal</a:t>
            </a:r>
            <a:r>
              <a:rPr lang="en-GB" sz="1200" dirty="0">
                <a:ea typeface="+mn-lt"/>
                <a:cs typeface="+mn-lt"/>
              </a:rPr>
              <a:t>);</a:t>
            </a:r>
            <a:endParaRPr lang="en-GB" sz="1200" dirty="0">
              <a:cs typeface="Calibri"/>
            </a:endParaRPr>
          </a:p>
          <a:p>
            <a:pPr>
              <a:buNone/>
            </a:pPr>
            <a:r>
              <a:rPr lang="en-GB" sz="1200" dirty="0">
                <a:ea typeface="+mn-lt"/>
                <a:cs typeface="+mn-lt"/>
              </a:rPr>
              <a:t>    }</a:t>
            </a:r>
            <a:endParaRPr lang="en-GB" sz="1200" dirty="0">
              <a:cs typeface="Calibri"/>
            </a:endParaRPr>
          </a:p>
          <a:p>
            <a:pPr marL="0" indent="0">
              <a:buNone/>
            </a:pPr>
            <a:r>
              <a:rPr lang="en-GB" sz="1200" dirty="0">
                <a:ea typeface="+mn-lt"/>
                <a:cs typeface="+mn-lt"/>
              </a:rPr>
              <a:t>}</a:t>
            </a:r>
            <a:endParaRPr lang="en-GB" sz="1200" dirty="0">
              <a:cs typeface="Calibri"/>
            </a:endParaRPr>
          </a:p>
        </p:txBody>
      </p:sp>
    </p:spTree>
    <p:extLst>
      <p:ext uri="{BB962C8B-B14F-4D97-AF65-F5344CB8AC3E}">
        <p14:creationId xmlns:p14="http://schemas.microsoft.com/office/powerpoint/2010/main" val="2176365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DA459-158E-45BA-9E56-2D1190388A2E}"/>
              </a:ext>
            </a:extLst>
          </p:cNvPr>
          <p:cNvSpPr txBox="1"/>
          <p:nvPr/>
        </p:nvSpPr>
        <p:spPr>
          <a:xfrm>
            <a:off x="805542" y="152399"/>
            <a:ext cx="21354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String Interpolation </a:t>
            </a:r>
            <a:endParaRPr lang="en-GB" b="1">
              <a:cs typeface="Calibri"/>
            </a:endParaRPr>
          </a:p>
        </p:txBody>
      </p:sp>
      <p:sp>
        <p:nvSpPr>
          <p:cNvPr id="3" name="TextBox 2">
            <a:extLst>
              <a:ext uri="{FF2B5EF4-FFF2-40B4-BE49-F238E27FC236}">
                <a16:creationId xmlns:a16="http://schemas.microsoft.com/office/drawing/2014/main" id="{5090E910-9168-403B-9B32-B29336EBE8F3}"/>
              </a:ext>
            </a:extLst>
          </p:cNvPr>
          <p:cNvSpPr txBox="1"/>
          <p:nvPr/>
        </p:nvSpPr>
        <p:spPr>
          <a:xfrm>
            <a:off x="642256" y="4443185"/>
            <a:ext cx="10816770" cy="2308324"/>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       String a = "Democracy";</a:t>
            </a:r>
            <a:endParaRPr lang="en-GB"/>
          </a:p>
          <a:p>
            <a:r>
              <a:rPr lang="en-GB">
                <a:ea typeface="+mn-lt"/>
                <a:cs typeface="+mn-lt"/>
              </a:rPr>
              <a:t>        // String 2</a:t>
            </a:r>
            <a:endParaRPr lang="en-GB"/>
          </a:p>
          <a:p>
            <a:r>
              <a:rPr lang="en-GB">
                <a:ea typeface="+mn-lt"/>
                <a:cs typeface="+mn-lt"/>
              </a:rPr>
              <a:t>        String b = "people";</a:t>
            </a:r>
            <a:endParaRPr lang="en-GB"/>
          </a:p>
          <a:p>
            <a:r>
              <a:rPr lang="en-GB">
                <a:ea typeface="+mn-lt"/>
                <a:cs typeface="+mn-lt"/>
              </a:rPr>
              <a:t>        // Print and display the interpolated string</a:t>
            </a:r>
            <a:endParaRPr lang="en-GB"/>
          </a:p>
          <a:p>
            <a:r>
              <a:rPr lang="en-GB">
                <a:ea typeface="+mn-lt"/>
                <a:cs typeface="+mn-lt"/>
              </a:rPr>
              <a:t>        System.out.println(MessageFormat.format("{0} is a government of the {1}, for the {1} and by the {1}.",a, b));</a:t>
            </a:r>
          </a:p>
          <a:p>
            <a:r>
              <a:rPr lang="en-GB">
                <a:cs typeface="Calibri"/>
              </a:rPr>
              <a:t>        or</a:t>
            </a:r>
            <a:endParaRPr lang="en-GB" dirty="0">
              <a:cs typeface="Calibri"/>
            </a:endParaRPr>
          </a:p>
          <a:p>
            <a:r>
              <a:rPr lang="en-GB">
                <a:cs typeface="Calibri"/>
              </a:rPr>
              <a:t>       StringBuilder mesg =</a:t>
            </a:r>
            <a:r>
              <a:rPr lang="en-GB" b="1">
                <a:ea typeface="+mn-lt"/>
                <a:cs typeface="+mn-lt"/>
              </a:rPr>
              <a:t>new</a:t>
            </a:r>
            <a:r>
              <a:rPr lang="en-GB">
                <a:ea typeface="+mn-lt"/>
                <a:cs typeface="+mn-lt"/>
              </a:rPr>
              <a:t> StringBuilder(a).append(" is the best portal to learn ").append(b).append(".");</a:t>
            </a:r>
            <a:endParaRPr lang="en-GB" dirty="0">
              <a:ea typeface="+mn-lt"/>
              <a:cs typeface="+mn-lt"/>
            </a:endParaRPr>
          </a:p>
          <a:p>
            <a:r>
              <a:rPr lang="en-GB" dirty="0">
                <a:cs typeface="Calibri"/>
              </a:rPr>
              <a:t>     </a:t>
            </a:r>
            <a:r>
              <a:rPr lang="en-GB">
                <a:ea typeface="+mn-lt"/>
                <a:cs typeface="+mn-lt"/>
              </a:rPr>
              <a:t>  System.out.println( mesg);</a:t>
            </a:r>
            <a:endParaRPr lang="en-GB"/>
          </a:p>
        </p:txBody>
      </p:sp>
      <p:sp>
        <p:nvSpPr>
          <p:cNvPr id="4" name="TextBox 3">
            <a:extLst>
              <a:ext uri="{FF2B5EF4-FFF2-40B4-BE49-F238E27FC236}">
                <a16:creationId xmlns:a16="http://schemas.microsoft.com/office/drawing/2014/main" id="{5E6265DC-ED42-4816-95AC-68D62605FFC4}"/>
              </a:ext>
            </a:extLst>
          </p:cNvPr>
          <p:cNvSpPr txBox="1"/>
          <p:nvPr/>
        </p:nvSpPr>
        <p:spPr>
          <a:xfrm>
            <a:off x="642255" y="1277255"/>
            <a:ext cx="10816770" cy="1477328"/>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        String a = "Democracy";</a:t>
            </a:r>
            <a:endParaRPr lang="en-GB"/>
          </a:p>
          <a:p>
            <a:r>
              <a:rPr lang="en-GB">
                <a:ea typeface="+mn-lt"/>
                <a:cs typeface="+mn-lt"/>
              </a:rPr>
              <a:t>        // String 2</a:t>
            </a:r>
            <a:endParaRPr lang="en-GB"/>
          </a:p>
          <a:p>
            <a:r>
              <a:rPr lang="en-GB">
                <a:ea typeface="+mn-lt"/>
                <a:cs typeface="+mn-lt"/>
              </a:rPr>
              <a:t>        String b = "people";</a:t>
            </a:r>
            <a:endParaRPr lang="en-GB"/>
          </a:p>
          <a:p>
            <a:r>
              <a:rPr lang="en-GB">
                <a:ea typeface="+mn-lt"/>
                <a:cs typeface="+mn-lt"/>
              </a:rPr>
              <a:t>        // Print and display the interpolated string</a:t>
            </a:r>
            <a:endParaRPr lang="en-GB"/>
          </a:p>
          <a:p>
            <a:r>
              <a:rPr lang="en-GB">
                <a:ea typeface="+mn-lt"/>
                <a:cs typeface="+mn-lt"/>
              </a:rPr>
              <a:t>        System.out.println( a +" is  Rule by " +b+"  selected Leader!.");</a:t>
            </a:r>
            <a:endParaRPr lang="en-GB"/>
          </a:p>
        </p:txBody>
      </p:sp>
      <p:sp>
        <p:nvSpPr>
          <p:cNvPr id="5" name="TextBox 4">
            <a:extLst>
              <a:ext uri="{FF2B5EF4-FFF2-40B4-BE49-F238E27FC236}">
                <a16:creationId xmlns:a16="http://schemas.microsoft.com/office/drawing/2014/main" id="{AF05CE37-0767-4B3F-A5E3-E9375C1255C0}"/>
              </a:ext>
            </a:extLst>
          </p:cNvPr>
          <p:cNvSpPr txBox="1"/>
          <p:nvPr/>
        </p:nvSpPr>
        <p:spPr>
          <a:xfrm>
            <a:off x="642256" y="2855683"/>
            <a:ext cx="10816770" cy="1477328"/>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       String a = "Democracy";</a:t>
            </a:r>
            <a:endParaRPr lang="en-GB"/>
          </a:p>
          <a:p>
            <a:r>
              <a:rPr lang="en-GB">
                <a:ea typeface="+mn-lt"/>
                <a:cs typeface="+mn-lt"/>
              </a:rPr>
              <a:t>        // String 2</a:t>
            </a:r>
            <a:endParaRPr lang="en-GB"/>
          </a:p>
          <a:p>
            <a:r>
              <a:rPr lang="en-GB">
                <a:ea typeface="+mn-lt"/>
                <a:cs typeface="+mn-lt"/>
              </a:rPr>
              <a:t>        String b = "people";</a:t>
            </a:r>
            <a:endParaRPr lang="en-GB"/>
          </a:p>
          <a:p>
            <a:r>
              <a:rPr lang="en-GB">
                <a:ea typeface="+mn-lt"/>
                <a:cs typeface="+mn-lt"/>
              </a:rPr>
              <a:t>        // Print and display the interpolated string</a:t>
            </a:r>
            <a:endParaRPr lang="en-GB"/>
          </a:p>
          <a:p>
            <a:r>
              <a:rPr lang="en-GB">
                <a:ea typeface="+mn-lt"/>
                <a:cs typeface="+mn-lt"/>
              </a:rPr>
              <a:t>        System.out.println(String.format("%s is a government of the %s ",a, b));</a:t>
            </a:r>
            <a:endParaRPr lang="en-GB"/>
          </a:p>
        </p:txBody>
      </p:sp>
      <p:sp>
        <p:nvSpPr>
          <p:cNvPr id="6" name="TextBox 5">
            <a:extLst>
              <a:ext uri="{FF2B5EF4-FFF2-40B4-BE49-F238E27FC236}">
                <a16:creationId xmlns:a16="http://schemas.microsoft.com/office/drawing/2014/main" id="{2721136B-359B-4DA9-BA59-50C6FB4FCDF2}"/>
              </a:ext>
            </a:extLst>
          </p:cNvPr>
          <p:cNvSpPr txBox="1"/>
          <p:nvPr/>
        </p:nvSpPr>
        <p:spPr>
          <a:xfrm>
            <a:off x="805542" y="524326"/>
            <a:ext cx="109256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String Interpolation is process in which a string placeholder replace by veiable value. It macke compact string from </a:t>
            </a:r>
            <a:r>
              <a:rPr lang="en-GB">
                <a:cs typeface="Calibri"/>
              </a:rPr>
              <a:t>defferent string placeholder variable values.</a:t>
            </a:r>
          </a:p>
        </p:txBody>
      </p:sp>
    </p:spTree>
    <p:extLst>
      <p:ext uri="{BB962C8B-B14F-4D97-AF65-F5344CB8AC3E}">
        <p14:creationId xmlns:p14="http://schemas.microsoft.com/office/powerpoint/2010/main" val="172615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2119" y="199014"/>
            <a:ext cx="5424715" cy="743735"/>
          </a:xfrm>
        </p:spPr>
        <p:txBody>
          <a:bodyPr>
            <a:normAutofit/>
          </a:bodyPr>
          <a:lstStyle/>
          <a:p>
            <a:r>
              <a:rPr lang="en-GB" sz="4000" b="1">
                <a:ea typeface="+mj-lt"/>
                <a:cs typeface="+mj-lt"/>
              </a:rPr>
              <a:t>Java JDK, JRE and JVM</a:t>
            </a:r>
            <a:endParaRPr lang="en-US" sz="4000" b="1">
              <a:cs typeface="Calibri Light"/>
            </a:endParaRPr>
          </a:p>
        </p:txBody>
      </p:sp>
      <p:sp>
        <p:nvSpPr>
          <p:cNvPr id="3" name="Subtitle 2"/>
          <p:cNvSpPr>
            <a:spLocks noGrp="1"/>
          </p:cNvSpPr>
          <p:nvPr>
            <p:ph type="subTitle" idx="1"/>
          </p:nvPr>
        </p:nvSpPr>
        <p:spPr>
          <a:xfrm>
            <a:off x="1989905" y="1027281"/>
            <a:ext cx="9144000" cy="2399415"/>
          </a:xfrm>
        </p:spPr>
        <p:txBody>
          <a:bodyPr vert="horz" lIns="91440" tIns="45720" rIns="91440" bIns="45720" rtlCol="0" anchor="t">
            <a:normAutofit/>
          </a:bodyPr>
          <a:lstStyle/>
          <a:p>
            <a:pPr algn="l"/>
            <a:endParaRPr lang="en-GB" sz="1600">
              <a:cs typeface="Calibri"/>
            </a:endParaRPr>
          </a:p>
          <a:p>
            <a:pPr algn="l"/>
            <a:r>
              <a:rPr lang="en-GB" sz="1600" b="1"/>
              <a:t>What is JVM?</a:t>
            </a:r>
            <a:endParaRPr lang="en-GB" sz="1600" b="1">
              <a:cs typeface="Calibri"/>
            </a:endParaRPr>
          </a:p>
          <a:p>
            <a:pPr algn="l"/>
            <a:r>
              <a:rPr lang="en-GB" sz="1600">
                <a:ea typeface="+mn-lt"/>
                <a:cs typeface="+mn-lt"/>
              </a:rPr>
              <a:t>JVM (Java Virtual Machine) is an abstract machine that enables your computer to run a Java program.</a:t>
            </a:r>
            <a:endParaRPr lang="en-GB" sz="1600">
              <a:cs typeface="Calibri"/>
            </a:endParaRPr>
          </a:p>
          <a:p>
            <a:pPr algn="l"/>
            <a:r>
              <a:rPr lang="en-GB" sz="1600">
                <a:ea typeface="+mn-lt"/>
                <a:cs typeface="+mn-lt"/>
              </a:rPr>
              <a:t>When you run the Java program, Java compiler first compiles your Java code to bytecode. Then, the JVM translates bytecode into native machine code (set of instructions that a computer's CPU executes directly).</a:t>
            </a:r>
            <a:endParaRPr lang="en-GB" sz="1600">
              <a:cs typeface="Calibri"/>
            </a:endParaRPr>
          </a:p>
          <a:p>
            <a:pPr algn="l"/>
            <a:r>
              <a:rPr lang="en-GB" sz="1600">
                <a:ea typeface="+mn-lt"/>
                <a:cs typeface="+mn-lt"/>
              </a:rPr>
              <a:t>Java is a platform-independent language. It's because when you write Java code, it's ultimately written for JVM but not your physical machine (computer). Since JVM executes the Java bytecode which is platform-independent, Java is platform-independent.</a:t>
            </a:r>
            <a:endParaRPr lang="en-GB" sz="1600">
              <a:cs typeface="Calibri"/>
            </a:endParaRPr>
          </a:p>
          <a:p>
            <a:pPr algn="l"/>
            <a:endParaRPr lang="en-GB" sz="1600">
              <a:cs typeface="Calibri"/>
            </a:endParaRPr>
          </a:p>
        </p:txBody>
      </p:sp>
      <p:pic>
        <p:nvPicPr>
          <p:cNvPr id="5" name="Picture 4" descr="Diagram&#10;&#10;Description automatically generated">
            <a:extLst>
              <a:ext uri="{FF2B5EF4-FFF2-40B4-BE49-F238E27FC236}">
                <a16:creationId xmlns:a16="http://schemas.microsoft.com/office/drawing/2014/main" id="{BD2C5189-E689-491E-ABFA-9C49484B3B70}"/>
              </a:ext>
            </a:extLst>
          </p:cNvPr>
          <p:cNvPicPr>
            <a:picLocks noChangeAspect="1"/>
          </p:cNvPicPr>
          <p:nvPr/>
        </p:nvPicPr>
        <p:blipFill>
          <a:blip r:embed="rId2"/>
          <a:stretch>
            <a:fillRect/>
          </a:stretch>
        </p:blipFill>
        <p:spPr>
          <a:xfrm>
            <a:off x="2066332" y="3546543"/>
            <a:ext cx="8516815" cy="117840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DD99-F834-4B9A-B58E-5F0035CC095F}"/>
              </a:ext>
            </a:extLst>
          </p:cNvPr>
          <p:cNvSpPr>
            <a:spLocks noGrp="1"/>
          </p:cNvSpPr>
          <p:nvPr>
            <p:ph type="title"/>
          </p:nvPr>
        </p:nvSpPr>
        <p:spPr>
          <a:xfrm>
            <a:off x="1009435" y="3361757"/>
            <a:ext cx="1885308" cy="529317"/>
          </a:xfrm>
        </p:spPr>
        <p:txBody>
          <a:bodyPr>
            <a:normAutofit/>
          </a:bodyPr>
          <a:lstStyle/>
          <a:p>
            <a:r>
              <a:rPr lang="en-GB" sz="1800" b="1"/>
              <a:t>What is JRE?</a:t>
            </a:r>
            <a:endParaRPr lang="en-US" sz="1800" b="1">
              <a:cs typeface="Calibri Light"/>
            </a:endParaRPr>
          </a:p>
        </p:txBody>
      </p:sp>
      <p:sp>
        <p:nvSpPr>
          <p:cNvPr id="3" name="Content Placeholder 2">
            <a:extLst>
              <a:ext uri="{FF2B5EF4-FFF2-40B4-BE49-F238E27FC236}">
                <a16:creationId xmlns:a16="http://schemas.microsoft.com/office/drawing/2014/main" id="{B9025A7D-E932-4C04-BE73-3B5379E02909}"/>
              </a:ext>
            </a:extLst>
          </p:cNvPr>
          <p:cNvSpPr>
            <a:spLocks noGrp="1"/>
          </p:cNvSpPr>
          <p:nvPr>
            <p:ph idx="1"/>
          </p:nvPr>
        </p:nvSpPr>
        <p:spPr>
          <a:xfrm>
            <a:off x="949502" y="4060255"/>
            <a:ext cx="10515600" cy="870758"/>
          </a:xfrm>
        </p:spPr>
        <p:txBody>
          <a:bodyPr vert="horz" lIns="91440" tIns="45720" rIns="91440" bIns="45720" rtlCol="0" anchor="t">
            <a:normAutofit/>
          </a:bodyPr>
          <a:lstStyle/>
          <a:p>
            <a:pPr marL="0" indent="0">
              <a:buNone/>
            </a:pPr>
            <a:r>
              <a:rPr lang="en-GB" sz="1800">
                <a:ea typeface="+mn-lt"/>
                <a:cs typeface="+mn-lt"/>
              </a:rPr>
              <a:t>JRE (Java Runtime Environment) is a software package that provides Java class libraries, Java Virtual Machine (JVM), and other components that are required to run Java applications.</a:t>
            </a:r>
            <a:endParaRPr lang="en-GB" sz="1800">
              <a:cs typeface="Calibri" panose="020F0502020204030204"/>
            </a:endParaRPr>
          </a:p>
          <a:p>
            <a:pPr marL="0" indent="0">
              <a:buNone/>
            </a:pPr>
            <a:endParaRPr lang="en-GB" sz="1800">
              <a:cs typeface="Calibri" panose="020F0502020204030204"/>
            </a:endParaRPr>
          </a:p>
        </p:txBody>
      </p:sp>
      <p:pic>
        <p:nvPicPr>
          <p:cNvPr id="5" name="Picture 5" descr="Graphical user interface&#10;&#10;Description automatically generated">
            <a:extLst>
              <a:ext uri="{FF2B5EF4-FFF2-40B4-BE49-F238E27FC236}">
                <a16:creationId xmlns:a16="http://schemas.microsoft.com/office/drawing/2014/main" id="{C4A8732F-BC7A-49E4-9F58-F6BD0098679C}"/>
              </a:ext>
            </a:extLst>
          </p:cNvPr>
          <p:cNvPicPr>
            <a:picLocks noChangeAspect="1"/>
          </p:cNvPicPr>
          <p:nvPr/>
        </p:nvPicPr>
        <p:blipFill>
          <a:blip r:embed="rId2"/>
          <a:stretch>
            <a:fillRect/>
          </a:stretch>
        </p:blipFill>
        <p:spPr>
          <a:xfrm>
            <a:off x="8517275" y="540339"/>
            <a:ext cx="2743200" cy="2763570"/>
          </a:xfrm>
          <a:prstGeom prst="rect">
            <a:avLst/>
          </a:prstGeom>
        </p:spPr>
      </p:pic>
      <p:sp>
        <p:nvSpPr>
          <p:cNvPr id="6" name="TextBox 5">
            <a:extLst>
              <a:ext uri="{FF2B5EF4-FFF2-40B4-BE49-F238E27FC236}">
                <a16:creationId xmlns:a16="http://schemas.microsoft.com/office/drawing/2014/main" id="{DE40138A-7579-4771-9934-2A5ACBE4E52A}"/>
              </a:ext>
            </a:extLst>
          </p:cNvPr>
          <p:cNvSpPr txBox="1"/>
          <p:nvPr/>
        </p:nvSpPr>
        <p:spPr>
          <a:xfrm>
            <a:off x="1008580" y="734601"/>
            <a:ext cx="42158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JDK (Java Development Kit) </a:t>
            </a:r>
            <a:endParaRPr lang="en-US" b="1">
              <a:cs typeface="Calibri"/>
            </a:endParaRPr>
          </a:p>
        </p:txBody>
      </p:sp>
      <p:sp>
        <p:nvSpPr>
          <p:cNvPr id="7" name="TextBox 6">
            <a:extLst>
              <a:ext uri="{FF2B5EF4-FFF2-40B4-BE49-F238E27FC236}">
                <a16:creationId xmlns:a16="http://schemas.microsoft.com/office/drawing/2014/main" id="{B1726344-DE5B-44C7-8547-D4AB7E037E6A}"/>
              </a:ext>
            </a:extLst>
          </p:cNvPr>
          <p:cNvSpPr txBox="1"/>
          <p:nvPr/>
        </p:nvSpPr>
        <p:spPr>
          <a:xfrm>
            <a:off x="1005904" y="1279881"/>
            <a:ext cx="72124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JDK (Java Development Kit) is a software development kit required to develop applications in Java. When you download JDK, JRE is also downloaded with it.</a:t>
            </a:r>
            <a:endParaRPr lang="en-US"/>
          </a:p>
          <a:p>
            <a:endParaRPr lang="en-GB">
              <a:ea typeface="+mn-lt"/>
              <a:cs typeface="+mn-lt"/>
            </a:endParaRPr>
          </a:p>
          <a:p>
            <a:r>
              <a:rPr lang="en-GB">
                <a:ea typeface="+mn-lt"/>
                <a:cs typeface="+mn-lt"/>
              </a:rPr>
              <a:t>In addition to JRE, JDK also contains a number of development tools (compilers, </a:t>
            </a:r>
            <a:r>
              <a:rPr lang="en-GB" err="1">
                <a:ea typeface="+mn-lt"/>
                <a:cs typeface="+mn-lt"/>
              </a:rPr>
              <a:t>JavaDoc</a:t>
            </a:r>
            <a:r>
              <a:rPr lang="en-GB">
                <a:ea typeface="+mn-lt"/>
                <a:cs typeface="+mn-lt"/>
              </a:rPr>
              <a:t>, Java Debugger, etc).</a:t>
            </a:r>
            <a:endParaRPr lang="en-GB"/>
          </a:p>
        </p:txBody>
      </p:sp>
    </p:spTree>
    <p:extLst>
      <p:ext uri="{BB962C8B-B14F-4D97-AF65-F5344CB8AC3E}">
        <p14:creationId xmlns:p14="http://schemas.microsoft.com/office/powerpoint/2010/main" val="303407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65C7-17E4-4560-B6E1-B3163587CEC4}"/>
              </a:ext>
            </a:extLst>
          </p:cNvPr>
          <p:cNvSpPr>
            <a:spLocks noGrp="1"/>
          </p:cNvSpPr>
          <p:nvPr>
            <p:ph type="title"/>
          </p:nvPr>
        </p:nvSpPr>
        <p:spPr>
          <a:xfrm>
            <a:off x="1160584" y="482356"/>
            <a:ext cx="7096368" cy="426795"/>
          </a:xfrm>
        </p:spPr>
        <p:txBody>
          <a:bodyPr>
            <a:normAutofit/>
          </a:bodyPr>
          <a:lstStyle/>
          <a:p>
            <a:r>
              <a:rPr lang="en-GB" sz="2000" b="1">
                <a:cs typeface="Calibri Light"/>
              </a:rPr>
              <a:t>How Java  code Run  in deferent Platform</a:t>
            </a:r>
          </a:p>
        </p:txBody>
      </p:sp>
      <p:pic>
        <p:nvPicPr>
          <p:cNvPr id="4" name="Picture 4" descr="Diagram&#10;&#10;Description automatically generated">
            <a:extLst>
              <a:ext uri="{FF2B5EF4-FFF2-40B4-BE49-F238E27FC236}">
                <a16:creationId xmlns:a16="http://schemas.microsoft.com/office/drawing/2014/main" id="{50DE2BD0-AB9B-4D64-AD27-3530CB08101D}"/>
              </a:ext>
            </a:extLst>
          </p:cNvPr>
          <p:cNvPicPr>
            <a:picLocks noChangeAspect="1"/>
          </p:cNvPicPr>
          <p:nvPr/>
        </p:nvPicPr>
        <p:blipFill>
          <a:blip r:embed="rId2"/>
          <a:stretch>
            <a:fillRect/>
          </a:stretch>
        </p:blipFill>
        <p:spPr>
          <a:xfrm>
            <a:off x="1385957" y="1158972"/>
            <a:ext cx="6973277" cy="4421834"/>
          </a:xfrm>
          <a:prstGeom prst="rect">
            <a:avLst/>
          </a:prstGeom>
        </p:spPr>
      </p:pic>
    </p:spTree>
    <p:extLst>
      <p:ext uri="{BB962C8B-B14F-4D97-AF65-F5344CB8AC3E}">
        <p14:creationId xmlns:p14="http://schemas.microsoft.com/office/powerpoint/2010/main" val="226497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921C-4F6F-4C8D-B90B-9F131BB87FD1}"/>
              </a:ext>
            </a:extLst>
          </p:cNvPr>
          <p:cNvSpPr>
            <a:spLocks noGrp="1"/>
          </p:cNvSpPr>
          <p:nvPr>
            <p:ph type="title"/>
          </p:nvPr>
        </p:nvSpPr>
        <p:spPr>
          <a:xfrm>
            <a:off x="846982" y="101246"/>
            <a:ext cx="7858370" cy="631948"/>
          </a:xfrm>
        </p:spPr>
        <p:txBody>
          <a:bodyPr>
            <a:normAutofit/>
          </a:bodyPr>
          <a:lstStyle/>
          <a:p>
            <a:r>
              <a:rPr lang="en-GB" sz="2400" b="1">
                <a:cs typeface="Calibri Light"/>
              </a:rPr>
              <a:t>Hello world program </a:t>
            </a:r>
          </a:p>
        </p:txBody>
      </p:sp>
      <p:sp>
        <p:nvSpPr>
          <p:cNvPr id="3" name="Content Placeholder 2">
            <a:extLst>
              <a:ext uri="{FF2B5EF4-FFF2-40B4-BE49-F238E27FC236}">
                <a16:creationId xmlns:a16="http://schemas.microsoft.com/office/drawing/2014/main" id="{047B7CBE-011A-45ED-81FF-CE858C531451}"/>
              </a:ext>
            </a:extLst>
          </p:cNvPr>
          <p:cNvSpPr>
            <a:spLocks noGrp="1"/>
          </p:cNvSpPr>
          <p:nvPr>
            <p:ph idx="1"/>
          </p:nvPr>
        </p:nvSpPr>
        <p:spPr>
          <a:xfrm>
            <a:off x="843141" y="819503"/>
            <a:ext cx="10524161" cy="5552952"/>
          </a:xfrm>
        </p:spPr>
        <p:txBody>
          <a:bodyPr vert="horz" lIns="91440" tIns="45720" rIns="91440" bIns="45720" rtlCol="0" anchor="t">
            <a:normAutofit fontScale="55000" lnSpcReduction="20000"/>
          </a:bodyPr>
          <a:lstStyle/>
          <a:p>
            <a:pPr marL="0" indent="0">
              <a:buNone/>
            </a:pPr>
            <a:r>
              <a:rPr lang="en-GB">
                <a:ea typeface="+mn-lt"/>
                <a:cs typeface="+mn-lt"/>
              </a:rPr>
              <a:t>HelloWorld.java</a:t>
            </a:r>
          </a:p>
          <a:p>
            <a:pPr marL="0" indent="0">
              <a:buNone/>
            </a:pPr>
            <a:r>
              <a:rPr lang="en-GB">
                <a:ea typeface="+mn-lt"/>
                <a:cs typeface="+mn-lt"/>
              </a:rPr>
              <a:t>
public class HelloWorld {
    public static void main(String[] </a:t>
            </a:r>
            <a:r>
              <a:rPr lang="en-GB" err="1">
                <a:ea typeface="+mn-lt"/>
                <a:cs typeface="+mn-lt"/>
              </a:rPr>
              <a:t>args</a:t>
            </a:r>
            <a:r>
              <a:rPr lang="en-GB">
                <a:ea typeface="+mn-lt"/>
                <a:cs typeface="+mn-lt"/>
              </a:rPr>
              <a:t>) {
        </a:t>
            </a:r>
            <a:r>
              <a:rPr lang="en-GB" err="1">
                <a:ea typeface="+mn-lt"/>
                <a:cs typeface="+mn-lt"/>
              </a:rPr>
              <a:t>System.out.println</a:t>
            </a:r>
            <a:r>
              <a:rPr lang="en-GB">
                <a:ea typeface="+mn-lt"/>
                <a:cs typeface="+mn-lt"/>
              </a:rPr>
              <a:t>("Hello, World!"); 
    }
}</a:t>
            </a:r>
            <a:endParaRPr lang="en-GB">
              <a:cs typeface="Calibri" panose="020F0502020204030204"/>
            </a:endParaRPr>
          </a:p>
          <a:p>
            <a:pPr marL="0" indent="0">
              <a:buNone/>
            </a:pPr>
            <a:endParaRPr lang="en-GB">
              <a:cs typeface="Calibri" panose="020F0502020204030204"/>
            </a:endParaRPr>
          </a:p>
          <a:p>
            <a:pPr marL="0" indent="0">
              <a:buNone/>
            </a:pPr>
            <a:r>
              <a:rPr lang="en-GB" b="1">
                <a:cs typeface="Calibri" panose="020F0502020204030204"/>
              </a:rPr>
              <a:t>Save as HelloWorld.java</a:t>
            </a:r>
          </a:p>
          <a:p>
            <a:pPr marL="0" indent="0">
              <a:buNone/>
            </a:pPr>
            <a:endParaRPr lang="en-GB" b="1" u="sng">
              <a:cs typeface="Calibri" panose="020F0502020204030204"/>
            </a:endParaRPr>
          </a:p>
          <a:p>
            <a:pPr marL="0" indent="0">
              <a:buNone/>
            </a:pPr>
            <a:r>
              <a:rPr lang="en-GB" b="1" u="sng" err="1">
                <a:cs typeface="Calibri" panose="020F0502020204030204"/>
              </a:rPr>
              <a:t>Complile</a:t>
            </a:r>
            <a:r>
              <a:rPr lang="en-GB" b="1" u="sng">
                <a:cs typeface="Calibri" panose="020F0502020204030204"/>
              </a:rPr>
              <a:t> and Run Java Programs</a:t>
            </a:r>
            <a:endParaRPr lang="en-GB"/>
          </a:p>
          <a:p>
            <a:pPr marL="0" indent="0">
              <a:buNone/>
            </a:pPr>
            <a:endParaRPr lang="en-GB" b="1" u="sng">
              <a:cs typeface="Calibri" panose="020F0502020204030204"/>
            </a:endParaRPr>
          </a:p>
          <a:p>
            <a:pPr marL="0" indent="0">
              <a:buNone/>
            </a:pPr>
            <a:r>
              <a:rPr lang="en-GB">
                <a:cs typeface="Calibri" panose="020F0502020204030204"/>
              </a:rPr>
              <a:t>C:&gt; </a:t>
            </a:r>
            <a:r>
              <a:rPr lang="en-GB" err="1">
                <a:cs typeface="Calibri" panose="020F0502020204030204"/>
              </a:rPr>
              <a:t>Javac</a:t>
            </a:r>
            <a:r>
              <a:rPr lang="en-GB">
                <a:cs typeface="Calibri" panose="020F0502020204030204"/>
              </a:rPr>
              <a:t> HelloWorld.java </a:t>
            </a:r>
          </a:p>
          <a:p>
            <a:pPr marL="0" indent="0">
              <a:buNone/>
            </a:pPr>
            <a:r>
              <a:rPr lang="en-GB">
                <a:cs typeface="Calibri" panose="020F0502020204030204"/>
              </a:rPr>
              <a:t>  </a:t>
            </a:r>
            <a:r>
              <a:rPr lang="en-GB" err="1">
                <a:cs typeface="Calibri" panose="020F0502020204030204"/>
              </a:rPr>
              <a:t>Helloworld.class</a:t>
            </a:r>
            <a:endParaRPr lang="en-GB">
              <a:cs typeface="Calibri" panose="020F0502020204030204"/>
            </a:endParaRPr>
          </a:p>
          <a:p>
            <a:pPr marL="0" indent="0">
              <a:buNone/>
            </a:pPr>
            <a:endParaRPr lang="en-GB">
              <a:cs typeface="Calibri" panose="020F0502020204030204"/>
            </a:endParaRPr>
          </a:p>
          <a:p>
            <a:pPr marL="0" indent="0">
              <a:buNone/>
            </a:pPr>
            <a:r>
              <a:rPr lang="en-GB">
                <a:cs typeface="Calibri" panose="020F0502020204030204"/>
              </a:rPr>
              <a:t>C: &gt; java </a:t>
            </a:r>
            <a:r>
              <a:rPr lang="en-GB" err="1">
                <a:cs typeface="Calibri" panose="020F0502020204030204"/>
              </a:rPr>
              <a:t>HelloWorld.class</a:t>
            </a:r>
            <a:endParaRPr lang="en-GB">
              <a:cs typeface="Calibri" panose="020F0502020204030204"/>
            </a:endParaRPr>
          </a:p>
          <a:p>
            <a:pPr marL="0" indent="0">
              <a:buNone/>
            </a:pPr>
            <a:endParaRPr lang="en-GB">
              <a:cs typeface="Calibri" panose="020F0502020204030204"/>
            </a:endParaRPr>
          </a:p>
          <a:p>
            <a:pPr marL="0" indent="0">
              <a:buNone/>
            </a:pPr>
            <a:r>
              <a:rPr lang="en-GB">
                <a:cs typeface="Calibri" panose="020F0502020204030204"/>
              </a:rPr>
              <a:t>Output:</a:t>
            </a:r>
          </a:p>
          <a:p>
            <a:pPr marL="0" indent="0">
              <a:buNone/>
            </a:pPr>
            <a:r>
              <a:rPr lang="en-GB">
                <a:cs typeface="Calibri" panose="020F0502020204030204"/>
              </a:rPr>
              <a:t>Hello, world</a:t>
            </a:r>
            <a:endParaRPr lang="en-GB"/>
          </a:p>
          <a:p>
            <a:pPr marL="0" indent="0">
              <a:buNone/>
            </a:pPr>
            <a:endParaRPr lang="en-GB">
              <a:cs typeface="Calibri" panose="020F0502020204030204"/>
            </a:endParaRPr>
          </a:p>
          <a:p>
            <a:pPr marL="0" indent="0">
              <a:buNone/>
            </a:pPr>
            <a:endParaRPr lang="en-GB">
              <a:cs typeface="Calibri" panose="020F0502020204030204"/>
            </a:endParaRPr>
          </a:p>
          <a:p>
            <a:pPr marL="0" indent="0">
              <a:buNone/>
            </a:pPr>
            <a:endParaRPr lang="en-GB">
              <a:cs typeface="Calibri" panose="020F0502020204030204"/>
            </a:endParaRPr>
          </a:p>
        </p:txBody>
      </p:sp>
    </p:spTree>
    <p:extLst>
      <p:ext uri="{BB962C8B-B14F-4D97-AF65-F5344CB8AC3E}">
        <p14:creationId xmlns:p14="http://schemas.microsoft.com/office/powerpoint/2010/main" val="403546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60E-2AA9-4725-AB66-4CEEFBA33FA8}"/>
              </a:ext>
            </a:extLst>
          </p:cNvPr>
          <p:cNvSpPr>
            <a:spLocks noGrp="1"/>
          </p:cNvSpPr>
          <p:nvPr>
            <p:ph type="title"/>
          </p:nvPr>
        </p:nvSpPr>
        <p:spPr>
          <a:xfrm>
            <a:off x="838200" y="288069"/>
            <a:ext cx="3751781" cy="632058"/>
          </a:xfrm>
        </p:spPr>
        <p:txBody>
          <a:bodyPr/>
          <a:lstStyle/>
          <a:p>
            <a:r>
              <a:rPr lang="en-GB" sz="2000" b="1">
                <a:cs typeface="Calibri Light"/>
              </a:rPr>
              <a:t>Java Basic Fundamental,  Concept</a:t>
            </a:r>
          </a:p>
        </p:txBody>
      </p:sp>
      <p:sp>
        <p:nvSpPr>
          <p:cNvPr id="3" name="Content Placeholder 2">
            <a:extLst>
              <a:ext uri="{FF2B5EF4-FFF2-40B4-BE49-F238E27FC236}">
                <a16:creationId xmlns:a16="http://schemas.microsoft.com/office/drawing/2014/main" id="{E6A4DD2C-0FB2-4DBD-8F96-9A15F0AE0B6E}"/>
              </a:ext>
            </a:extLst>
          </p:cNvPr>
          <p:cNvSpPr>
            <a:spLocks noGrp="1"/>
          </p:cNvSpPr>
          <p:nvPr>
            <p:ph idx="1"/>
          </p:nvPr>
        </p:nvSpPr>
        <p:spPr>
          <a:xfrm>
            <a:off x="928914" y="918482"/>
            <a:ext cx="5498388" cy="4491079"/>
          </a:xfrm>
        </p:spPr>
        <p:txBody>
          <a:bodyPr vert="horz" lIns="91440" tIns="45720" rIns="91440" bIns="45720" rtlCol="0" anchor="t">
            <a:normAutofit/>
          </a:bodyPr>
          <a:lstStyle/>
          <a:p>
            <a:pPr marL="171450" indent="-171450"/>
            <a:r>
              <a:rPr lang="en-GB" sz="1200" b="1">
                <a:cs typeface="Calibri" panose="020F0502020204030204"/>
              </a:rPr>
              <a:t>Java Hello world program</a:t>
            </a:r>
            <a:endParaRPr lang="en-US" err="1"/>
          </a:p>
          <a:p>
            <a:pPr marL="171450" indent="-171450"/>
            <a:r>
              <a:rPr lang="en-GB" sz="1200" b="1" dirty="0">
                <a:cs typeface="Calibri" panose="020F0502020204030204"/>
              </a:rPr>
              <a:t>Comments</a:t>
            </a:r>
          </a:p>
          <a:p>
            <a:pPr marL="171450" indent="-171450"/>
            <a:r>
              <a:rPr lang="en-GB" sz="1200" b="1">
                <a:cs typeface="Calibri" panose="020F0502020204030204"/>
              </a:rPr>
              <a:t>Datatypes </a:t>
            </a:r>
          </a:p>
          <a:p>
            <a:pPr marL="171450" indent="-171450"/>
            <a:r>
              <a:rPr lang="en-GB" sz="1200" b="1">
                <a:cs typeface="Calibri" panose="020F0502020204030204"/>
              </a:rPr>
              <a:t>Variables and Constance's</a:t>
            </a:r>
            <a:endParaRPr lang="en-GB" sz="1200" b="1" dirty="0">
              <a:cs typeface="Calibri" panose="020F0502020204030204"/>
            </a:endParaRPr>
          </a:p>
          <a:p>
            <a:pPr marL="171450" indent="-171450"/>
            <a:r>
              <a:rPr lang="en-GB" sz="1200" b="1" dirty="0">
                <a:cs typeface="Calibri" panose="020F0502020204030204"/>
              </a:rPr>
              <a:t>Operator</a:t>
            </a:r>
          </a:p>
          <a:p>
            <a:pPr marL="171450" indent="-171450"/>
            <a:r>
              <a:rPr lang="en-GB" sz="1200" b="1" dirty="0">
                <a:cs typeface="Calibri" panose="020F0502020204030204"/>
              </a:rPr>
              <a:t>Array</a:t>
            </a:r>
          </a:p>
          <a:p>
            <a:pPr marL="171450" indent="-171450"/>
            <a:r>
              <a:rPr lang="en-GB" sz="1200" b="1" dirty="0">
                <a:cs typeface="Calibri" panose="020F0502020204030204"/>
              </a:rPr>
              <a:t>String </a:t>
            </a:r>
          </a:p>
          <a:p>
            <a:pPr marL="171450" indent="-171450"/>
            <a:r>
              <a:rPr lang="en-GB" sz="1200" b="1" dirty="0">
                <a:cs typeface="Calibri" panose="020F0502020204030204"/>
              </a:rPr>
              <a:t>Input and Output</a:t>
            </a:r>
          </a:p>
          <a:p>
            <a:pPr marL="171450" indent="-171450"/>
            <a:r>
              <a:rPr lang="en-GB" sz="1200" b="1" dirty="0">
                <a:cs typeface="Calibri" panose="020F0502020204030204"/>
              </a:rPr>
              <a:t>Controle Flow  and Condition and </a:t>
            </a:r>
            <a:r>
              <a:rPr lang="en-GB" sz="1200" b="1">
                <a:cs typeface="Calibri" panose="020F0502020204030204"/>
              </a:rPr>
              <a:t>Loops</a:t>
            </a:r>
            <a:endParaRPr lang="en-GB" sz="1200" b="1" dirty="0">
              <a:cs typeface="Calibri" panose="020F0502020204030204"/>
            </a:endParaRPr>
          </a:p>
          <a:p>
            <a:pPr marL="171450" indent="-171450"/>
            <a:r>
              <a:rPr lang="en-GB" sz="1200" b="1">
                <a:cs typeface="Calibri" panose="020F0502020204030204"/>
              </a:rPr>
              <a:t>Function Method and Object and Class , Inheritance</a:t>
            </a:r>
            <a:endParaRPr lang="en-GB" sz="1200" b="1" dirty="0">
              <a:cs typeface="Calibri" panose="020F0502020204030204"/>
            </a:endParaRPr>
          </a:p>
          <a:p>
            <a:pPr marL="171450" indent="-171450"/>
            <a:r>
              <a:rPr lang="en-GB" sz="1200" b="1" dirty="0">
                <a:cs typeface="Calibri" panose="020F0502020204030204"/>
              </a:rPr>
              <a:t>Interface , Lamda Expression ,</a:t>
            </a:r>
          </a:p>
          <a:p>
            <a:pPr marL="171450" indent="-171450"/>
            <a:r>
              <a:rPr lang="en-GB" sz="1200" b="1" dirty="0">
                <a:cs typeface="Calibri" panose="020F0502020204030204"/>
              </a:rPr>
              <a:t>Exception , log , error handling</a:t>
            </a:r>
          </a:p>
          <a:p>
            <a:pPr marL="171450" indent="-171450"/>
            <a:r>
              <a:rPr lang="en-GB" sz="1200" b="1" dirty="0">
                <a:cs typeface="Calibri" panose="020F0502020204030204"/>
              </a:rPr>
              <a:t>Generic Programing </a:t>
            </a:r>
          </a:p>
          <a:p>
            <a:pPr marL="171450" indent="-171450"/>
            <a:r>
              <a:rPr lang="en-GB" sz="1200" b="1">
                <a:cs typeface="Calibri" panose="020F0502020204030204"/>
              </a:rPr>
              <a:t>Java Collection , and Basic Algorithms </a:t>
            </a:r>
          </a:p>
          <a:p>
            <a:pPr marL="171450" indent="-171450"/>
            <a:r>
              <a:rPr lang="en-GB" sz="1200" b="1">
                <a:cs typeface="Calibri" panose="020F0502020204030204"/>
              </a:rPr>
              <a:t>Graphic User Interface Components with swing library</a:t>
            </a:r>
          </a:p>
          <a:p>
            <a:pPr marL="171450" indent="-171450"/>
            <a:endParaRPr lang="en-GB" sz="1200" b="1">
              <a:cs typeface="Calibri" panose="020F0502020204030204"/>
            </a:endParaRPr>
          </a:p>
          <a:p>
            <a:pPr marL="171450" indent="-171450"/>
            <a:endParaRPr lang="en-GB" sz="1200" b="1">
              <a:cs typeface="Calibri" panose="020F0502020204030204"/>
            </a:endParaRPr>
          </a:p>
          <a:p>
            <a:pPr marL="171450" indent="-171450"/>
            <a:endParaRPr lang="en-GB" sz="1200" b="1">
              <a:cs typeface="Calibri" panose="020F0502020204030204"/>
            </a:endParaRPr>
          </a:p>
          <a:p>
            <a:pPr marL="171450" indent="-171450"/>
            <a:endParaRPr lang="en-GB" sz="1200">
              <a:cs typeface="Calibri" panose="020F0502020204030204"/>
            </a:endParaRPr>
          </a:p>
          <a:p>
            <a:pPr marL="171450" indent="-171450"/>
            <a:endParaRPr lang="en-GB" sz="1200">
              <a:cs typeface="Calibri" panose="020F0502020204030204"/>
            </a:endParaRPr>
          </a:p>
          <a:p>
            <a:pPr marL="171450" indent="-171450"/>
            <a:endParaRPr lang="en-GB" sz="1200">
              <a:cs typeface="Calibri" panose="020F0502020204030204"/>
            </a:endParaRPr>
          </a:p>
        </p:txBody>
      </p:sp>
    </p:spTree>
    <p:extLst>
      <p:ext uri="{BB962C8B-B14F-4D97-AF65-F5344CB8AC3E}">
        <p14:creationId xmlns:p14="http://schemas.microsoft.com/office/powerpoint/2010/main" val="336064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ADC1-C289-420F-85D2-9C4EB5F3A0A5}"/>
              </a:ext>
            </a:extLst>
          </p:cNvPr>
          <p:cNvSpPr>
            <a:spLocks noGrp="1"/>
          </p:cNvSpPr>
          <p:nvPr>
            <p:ph type="title"/>
          </p:nvPr>
        </p:nvSpPr>
        <p:spPr>
          <a:xfrm>
            <a:off x="834225" y="214580"/>
            <a:ext cx="2024234" cy="348398"/>
          </a:xfrm>
        </p:spPr>
        <p:txBody>
          <a:bodyPr>
            <a:normAutofit/>
          </a:bodyPr>
          <a:lstStyle/>
          <a:p>
            <a:r>
              <a:rPr lang="en-GB" sz="1400" b="1">
                <a:cs typeface="Calibri Light"/>
              </a:rPr>
              <a:t>Comments</a:t>
            </a:r>
          </a:p>
        </p:txBody>
      </p:sp>
      <p:sp>
        <p:nvSpPr>
          <p:cNvPr id="3" name="Content Placeholder 2">
            <a:extLst>
              <a:ext uri="{FF2B5EF4-FFF2-40B4-BE49-F238E27FC236}">
                <a16:creationId xmlns:a16="http://schemas.microsoft.com/office/drawing/2014/main" id="{79660F3E-98AC-45DD-8D35-57B59FDC1965}"/>
              </a:ext>
            </a:extLst>
          </p:cNvPr>
          <p:cNvSpPr>
            <a:spLocks noGrp="1"/>
          </p:cNvSpPr>
          <p:nvPr>
            <p:ph idx="1"/>
          </p:nvPr>
        </p:nvSpPr>
        <p:spPr>
          <a:xfrm>
            <a:off x="752582" y="626973"/>
            <a:ext cx="10515600" cy="1551631"/>
          </a:xfrm>
        </p:spPr>
        <p:txBody>
          <a:bodyPr vert="horz" lIns="91440" tIns="45720" rIns="91440" bIns="45720" rtlCol="0" anchor="t">
            <a:normAutofit lnSpcReduction="10000"/>
          </a:bodyPr>
          <a:lstStyle/>
          <a:p>
            <a:pPr marL="0" indent="0">
              <a:buNone/>
            </a:pPr>
            <a:r>
              <a:rPr lang="en-GB" sz="1200">
                <a:ea typeface="+mn-lt"/>
                <a:cs typeface="+mn-lt"/>
              </a:rPr>
              <a:t>In computer programming, comments are a portion of the program that are completely ignored by Java compilers. They are mainly used to help programmers to understand the code.</a:t>
            </a:r>
          </a:p>
          <a:p>
            <a:pPr marL="0" indent="0">
              <a:buNone/>
            </a:pPr>
            <a:r>
              <a:rPr lang="en-GB" sz="1200">
                <a:cs typeface="Calibri"/>
              </a:rPr>
              <a:t>In Java Comment are define Three ways:</a:t>
            </a:r>
          </a:p>
          <a:p>
            <a:r>
              <a:rPr lang="en-GB" sz="1200">
                <a:cs typeface="Calibri"/>
              </a:rPr>
              <a:t>Inline Comments</a:t>
            </a:r>
          </a:p>
          <a:p>
            <a:r>
              <a:rPr lang="en-GB" sz="1200">
                <a:cs typeface="Calibri"/>
              </a:rPr>
              <a:t>Mulitline Comments</a:t>
            </a:r>
          </a:p>
          <a:p>
            <a:r>
              <a:rPr lang="en-GB" sz="1200">
                <a:cs typeface="Calibri"/>
              </a:rPr>
              <a:t>Document Comments</a:t>
            </a:r>
          </a:p>
          <a:p>
            <a:pPr marL="0" indent="0">
              <a:buNone/>
            </a:pPr>
            <a:endParaRPr lang="en-GB" sz="1200">
              <a:cs typeface="Calibri"/>
            </a:endParaRPr>
          </a:p>
        </p:txBody>
      </p:sp>
      <p:sp>
        <p:nvSpPr>
          <p:cNvPr id="4" name="TextBox 3">
            <a:extLst>
              <a:ext uri="{FF2B5EF4-FFF2-40B4-BE49-F238E27FC236}">
                <a16:creationId xmlns:a16="http://schemas.microsoft.com/office/drawing/2014/main" id="{F5398919-C01D-4106-8429-E190CE354018}"/>
              </a:ext>
            </a:extLst>
          </p:cNvPr>
          <p:cNvSpPr txBox="1"/>
          <p:nvPr/>
        </p:nvSpPr>
        <p:spPr>
          <a:xfrm>
            <a:off x="1577734" y="2180017"/>
            <a:ext cx="615079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Examlple: Comments.java</a:t>
            </a:r>
            <a:endParaRPr lang="en-GB" sz="1000">
              <a:cs typeface="Calibri"/>
            </a:endParaRPr>
          </a:p>
          <a:p>
            <a:r>
              <a:rPr lang="en-GB" sz="1000">
                <a:cs typeface="Calibri"/>
              </a:rPr>
              <a:t>/**</a:t>
            </a:r>
          </a:p>
          <a:p>
            <a:r>
              <a:rPr lang="en-GB" sz="1000">
                <a:cs typeface="Calibri"/>
              </a:rPr>
              <a:t>*  This is  the Comments Class  it just How programs Executes</a:t>
            </a:r>
          </a:p>
          <a:p>
            <a:r>
              <a:rPr lang="en-GB" sz="1000">
                <a:cs typeface="Calibri"/>
              </a:rPr>
              <a:t>*/</a:t>
            </a:r>
          </a:p>
          <a:p>
            <a:r>
              <a:rPr lang="en-GB" sz="1000">
                <a:cs typeface="Calibri"/>
              </a:rPr>
              <a:t>public Class Comment{</a:t>
            </a:r>
          </a:p>
          <a:p>
            <a:r>
              <a:rPr lang="en-GB" sz="1000">
                <a:cs typeface="Calibri"/>
              </a:rPr>
              <a:t>Public static void main(String[] args){</a:t>
            </a:r>
          </a:p>
          <a:p>
            <a:r>
              <a:rPr lang="en-GB" sz="1000">
                <a:cs typeface="Calibri"/>
              </a:rPr>
              <a:t>   </a:t>
            </a:r>
          </a:p>
          <a:p>
            <a:r>
              <a:rPr lang="en-GB" sz="1000">
                <a:cs typeface="Calibri"/>
              </a:rPr>
              <a:t>// This is First Programs</a:t>
            </a:r>
          </a:p>
          <a:p>
            <a:r>
              <a:rPr lang="en-GB" sz="1000">
                <a:cs typeface="Calibri"/>
              </a:rPr>
              <a:t>    System.out.println("This is comments");</a:t>
            </a:r>
          </a:p>
          <a:p>
            <a:r>
              <a:rPr lang="en-GB" sz="1000">
                <a:cs typeface="Calibri"/>
              </a:rPr>
              <a:t>    System.out.print("===============================");</a:t>
            </a:r>
          </a:p>
          <a:p>
            <a:r>
              <a:rPr lang="en-GB" sz="1000">
                <a:cs typeface="Calibri"/>
              </a:rPr>
              <a:t>    System.out.println(" Name  \t | Address \t |  Phone \t");</a:t>
            </a:r>
          </a:p>
          <a:p>
            <a:r>
              <a:rPr lang="en-GB" sz="1000">
                <a:cs typeface="Calibri"/>
              </a:rPr>
              <a:t>    System.out.println("-------------------------------------");</a:t>
            </a:r>
          </a:p>
          <a:p>
            <a:r>
              <a:rPr lang="en-GB" sz="1000">
                <a:cs typeface="Calibri"/>
              </a:rPr>
              <a:t>    System.out.println(" Surendra  |  Hetauda      |  9834983");</a:t>
            </a:r>
          </a:p>
          <a:p>
            <a:r>
              <a:rPr lang="en-GB" sz="1000">
                <a:ea typeface="+mn-lt"/>
                <a:cs typeface="+mn-lt"/>
              </a:rPr>
              <a:t>    System.out.println(" Yamen      |  America       | 948598495");</a:t>
            </a:r>
          </a:p>
          <a:p>
            <a:r>
              <a:rPr lang="en-GB" sz="1000">
                <a:ea typeface="+mn-lt"/>
                <a:cs typeface="+mn-lt"/>
              </a:rPr>
              <a:t>    System.out.println(" Krishna     |  Kathmandu | 459894859");</a:t>
            </a:r>
          </a:p>
          <a:p>
            <a:r>
              <a:rPr lang="en-GB" sz="1000">
                <a:ea typeface="+mn-lt"/>
                <a:cs typeface="+mn-lt"/>
              </a:rPr>
              <a:t>    System.out.println(" Pankaj       |  Birjanja       | 489548958");</a:t>
            </a:r>
            <a:endParaRPr lang="en-GB" sz="1000">
              <a:cs typeface="Calibri"/>
            </a:endParaRPr>
          </a:p>
          <a:p>
            <a:r>
              <a:rPr lang="en-GB" sz="1000">
                <a:cs typeface="Calibri"/>
              </a:rPr>
              <a:t>   /*</a:t>
            </a:r>
          </a:p>
          <a:p>
            <a:r>
              <a:rPr lang="en-GB" sz="1000">
                <a:cs typeface="Calibri"/>
              </a:rPr>
              <a:t>   </a:t>
            </a:r>
            <a:r>
              <a:rPr lang="en-GB" sz="1000">
                <a:ea typeface="+mn-lt"/>
                <a:cs typeface="+mn-lt"/>
              </a:rPr>
              <a:t> System.out.println(" Rista        |  Hetauda        |  9834983");</a:t>
            </a:r>
          </a:p>
          <a:p>
            <a:r>
              <a:rPr lang="en-GB" sz="1000">
                <a:ea typeface="+mn-lt"/>
                <a:cs typeface="+mn-lt"/>
              </a:rPr>
              <a:t>    System.out.println(" sita           |  America        | 948598495");</a:t>
            </a:r>
            <a:endParaRPr lang="en-US" sz="1000">
              <a:ea typeface="+mn-lt"/>
              <a:cs typeface="+mn-lt"/>
            </a:endParaRPr>
          </a:p>
          <a:p>
            <a:r>
              <a:rPr lang="en-GB" sz="1000">
                <a:ea typeface="+mn-lt"/>
                <a:cs typeface="+mn-lt"/>
              </a:rPr>
              <a:t>    System.out.println(" Reshik      |  Kathmandu  | 459894859");</a:t>
            </a:r>
            <a:endParaRPr lang="en-US" sz="1000">
              <a:ea typeface="+mn-lt"/>
              <a:cs typeface="+mn-lt"/>
            </a:endParaRPr>
          </a:p>
          <a:p>
            <a:r>
              <a:rPr lang="en-GB" sz="1000">
                <a:ea typeface="+mn-lt"/>
                <a:cs typeface="+mn-lt"/>
              </a:rPr>
              <a:t>    System.out.println(" Nisha       |  Birjanja          | 489548958");</a:t>
            </a:r>
          </a:p>
          <a:p>
            <a:r>
              <a:rPr lang="en-GB" sz="1000">
                <a:cs typeface="Calibri"/>
              </a:rPr>
              <a:t>  */</a:t>
            </a:r>
          </a:p>
          <a:p>
            <a:endParaRPr lang="en-GB" sz="1000">
              <a:cs typeface="Calibri"/>
            </a:endParaRPr>
          </a:p>
          <a:p>
            <a:r>
              <a:rPr lang="en-GB" sz="1000">
                <a:cs typeface="Calibri"/>
              </a:rPr>
              <a:t> }</a:t>
            </a:r>
          </a:p>
          <a:p>
            <a:r>
              <a:rPr lang="en-GB" sz="1000">
                <a:cs typeface="Calibri"/>
              </a:rPr>
              <a:t>}</a:t>
            </a:r>
          </a:p>
          <a:p>
            <a:endParaRPr lang="en-GB" sz="1000">
              <a:cs typeface="Calibri"/>
            </a:endParaRPr>
          </a:p>
        </p:txBody>
      </p:sp>
    </p:spTree>
    <p:extLst>
      <p:ext uri="{BB962C8B-B14F-4D97-AF65-F5344CB8AC3E}">
        <p14:creationId xmlns:p14="http://schemas.microsoft.com/office/powerpoint/2010/main" val="385433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42C5-4933-4AA7-A13E-ACA1460AC67E}"/>
              </a:ext>
            </a:extLst>
          </p:cNvPr>
          <p:cNvSpPr>
            <a:spLocks noGrp="1"/>
          </p:cNvSpPr>
          <p:nvPr>
            <p:ph type="title"/>
          </p:nvPr>
        </p:nvSpPr>
        <p:spPr>
          <a:xfrm>
            <a:off x="846762" y="270945"/>
            <a:ext cx="1628454" cy="649181"/>
          </a:xfrm>
        </p:spPr>
        <p:txBody>
          <a:bodyPr>
            <a:normAutofit/>
          </a:bodyPr>
          <a:lstStyle/>
          <a:p>
            <a:r>
              <a:rPr lang="en-GB" sz="1600" b="1">
                <a:cs typeface="Calibri Light"/>
              </a:rPr>
              <a:t>Datatypes</a:t>
            </a:r>
          </a:p>
        </p:txBody>
      </p:sp>
      <p:sp>
        <p:nvSpPr>
          <p:cNvPr id="3" name="Content Placeholder 2">
            <a:extLst>
              <a:ext uri="{FF2B5EF4-FFF2-40B4-BE49-F238E27FC236}">
                <a16:creationId xmlns:a16="http://schemas.microsoft.com/office/drawing/2014/main" id="{0D728A75-3689-4804-AA01-39CC21AC8276}"/>
              </a:ext>
            </a:extLst>
          </p:cNvPr>
          <p:cNvSpPr>
            <a:spLocks noGrp="1"/>
          </p:cNvSpPr>
          <p:nvPr>
            <p:ph idx="1"/>
          </p:nvPr>
        </p:nvSpPr>
        <p:spPr>
          <a:xfrm>
            <a:off x="849751" y="882740"/>
            <a:ext cx="10335803" cy="498530"/>
          </a:xfrm>
        </p:spPr>
        <p:txBody>
          <a:bodyPr vert="horz" lIns="91440" tIns="45720" rIns="91440" bIns="45720" rtlCol="0" anchor="t">
            <a:normAutofit/>
          </a:bodyPr>
          <a:lstStyle/>
          <a:p>
            <a:r>
              <a:rPr lang="en-GB" sz="1200">
                <a:cs typeface="Calibri"/>
              </a:rPr>
              <a:t>Java is strongly typed language. This means every variable must have a declared type.  it's define  variable and  methods   return types.   java has  primitive type and Reference types</a:t>
            </a:r>
          </a:p>
        </p:txBody>
      </p:sp>
      <p:sp>
        <p:nvSpPr>
          <p:cNvPr id="5" name="Title 1">
            <a:extLst>
              <a:ext uri="{FF2B5EF4-FFF2-40B4-BE49-F238E27FC236}">
                <a16:creationId xmlns:a16="http://schemas.microsoft.com/office/drawing/2014/main" id="{EE7D3BBB-568E-40B2-A6EA-912E11E45CC0}"/>
              </a:ext>
            </a:extLst>
          </p:cNvPr>
          <p:cNvSpPr txBox="1">
            <a:spLocks/>
          </p:cNvSpPr>
          <p:nvPr/>
        </p:nvSpPr>
        <p:spPr>
          <a:xfrm>
            <a:off x="847089" y="1355631"/>
            <a:ext cx="1628454" cy="35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 b="1">
                <a:cs typeface="Calibri Light"/>
              </a:rPr>
              <a:t>Integer Primitive types </a:t>
            </a:r>
          </a:p>
        </p:txBody>
      </p:sp>
      <p:graphicFrame>
        <p:nvGraphicFramePr>
          <p:cNvPr id="6" name="Table 6">
            <a:extLst>
              <a:ext uri="{FF2B5EF4-FFF2-40B4-BE49-F238E27FC236}">
                <a16:creationId xmlns:a16="http://schemas.microsoft.com/office/drawing/2014/main" id="{BBB77A71-39F8-4079-A5BF-0544AEB5444A}"/>
              </a:ext>
            </a:extLst>
          </p:cNvPr>
          <p:cNvGraphicFramePr>
            <a:graphicFrameLocks noGrp="1"/>
          </p:cNvGraphicFramePr>
          <p:nvPr>
            <p:extLst>
              <p:ext uri="{D42A27DB-BD31-4B8C-83A1-F6EECF244321}">
                <p14:modId xmlns:p14="http://schemas.microsoft.com/office/powerpoint/2010/main" val="4203681466"/>
              </p:ext>
            </p:extLst>
          </p:nvPr>
        </p:nvGraphicFramePr>
        <p:xfrm>
          <a:off x="849877" y="1690953"/>
          <a:ext cx="10705469" cy="1455503"/>
        </p:xfrm>
        <a:graphic>
          <a:graphicData uri="http://schemas.openxmlformats.org/drawingml/2006/table">
            <a:tbl>
              <a:tblPr firstRow="1" bandRow="1">
                <a:tableStyleId>{5C22544A-7EE6-4342-B048-85BDC9FD1C3A}</a:tableStyleId>
              </a:tblPr>
              <a:tblGrid>
                <a:gridCol w="761999">
                  <a:extLst>
                    <a:ext uri="{9D8B030D-6E8A-4147-A177-3AD203B41FA5}">
                      <a16:colId xmlns:a16="http://schemas.microsoft.com/office/drawing/2014/main" val="1483810294"/>
                    </a:ext>
                  </a:extLst>
                </a:gridCol>
                <a:gridCol w="1641928">
                  <a:extLst>
                    <a:ext uri="{9D8B030D-6E8A-4147-A177-3AD203B41FA5}">
                      <a16:colId xmlns:a16="http://schemas.microsoft.com/office/drawing/2014/main" val="1757700578"/>
                    </a:ext>
                  </a:extLst>
                </a:gridCol>
                <a:gridCol w="8301542">
                  <a:extLst>
                    <a:ext uri="{9D8B030D-6E8A-4147-A177-3AD203B41FA5}">
                      <a16:colId xmlns:a16="http://schemas.microsoft.com/office/drawing/2014/main" val="757391546"/>
                    </a:ext>
                  </a:extLst>
                </a:gridCol>
              </a:tblGrid>
              <a:tr h="282539">
                <a:tc>
                  <a:txBody>
                    <a:bodyPr/>
                    <a:lstStyle/>
                    <a:p>
                      <a:r>
                        <a:rPr lang="en-GB" sz="1000"/>
                        <a:t>Type</a:t>
                      </a:r>
                    </a:p>
                  </a:txBody>
                  <a:tcPr/>
                </a:tc>
                <a:tc>
                  <a:txBody>
                    <a:bodyPr/>
                    <a:lstStyle/>
                    <a:p>
                      <a:r>
                        <a:rPr lang="en-GB" sz="1000"/>
                        <a:t>Storage </a:t>
                      </a:r>
                    </a:p>
                  </a:txBody>
                  <a:tcPr/>
                </a:tc>
                <a:tc>
                  <a:txBody>
                    <a:bodyPr/>
                    <a:lstStyle/>
                    <a:p>
                      <a:r>
                        <a:rPr lang="en-GB" sz="1000"/>
                        <a:t>Range</a:t>
                      </a:r>
                    </a:p>
                  </a:txBody>
                  <a:tcPr/>
                </a:tc>
                <a:extLst>
                  <a:ext uri="{0D108BD9-81ED-4DB2-BD59-A6C34878D82A}">
                    <a16:rowId xmlns:a16="http://schemas.microsoft.com/office/drawing/2014/main" val="907410942"/>
                  </a:ext>
                </a:extLst>
              </a:tr>
              <a:tr h="316786">
                <a:tc>
                  <a:txBody>
                    <a:bodyPr/>
                    <a:lstStyle/>
                    <a:p>
                      <a:pPr lvl="0">
                        <a:buNone/>
                      </a:pPr>
                      <a:r>
                        <a:rPr lang="en-GB" sz="1000"/>
                        <a:t>Int</a:t>
                      </a:r>
                    </a:p>
                  </a:txBody>
                  <a:tcPr/>
                </a:tc>
                <a:tc>
                  <a:txBody>
                    <a:bodyPr/>
                    <a:lstStyle/>
                    <a:p>
                      <a:pPr lvl="0">
                        <a:buNone/>
                      </a:pPr>
                      <a:r>
                        <a:rPr lang="en-GB" sz="1000"/>
                        <a:t>4 bytes</a:t>
                      </a:r>
                    </a:p>
                  </a:txBody>
                  <a:tcPr/>
                </a:tc>
                <a:tc>
                  <a:txBody>
                    <a:bodyPr/>
                    <a:lstStyle/>
                    <a:p>
                      <a:pPr lvl="0">
                        <a:buNone/>
                      </a:pPr>
                      <a:r>
                        <a:rPr lang="en-GB" sz="1000"/>
                        <a:t>-2,147,483648 to 2,147,843,647</a:t>
                      </a:r>
                    </a:p>
                  </a:txBody>
                  <a:tcPr/>
                </a:tc>
                <a:extLst>
                  <a:ext uri="{0D108BD9-81ED-4DB2-BD59-A6C34878D82A}">
                    <a16:rowId xmlns:a16="http://schemas.microsoft.com/office/drawing/2014/main" val="2254393813"/>
                  </a:ext>
                </a:extLst>
              </a:tr>
              <a:tr h="248292">
                <a:tc>
                  <a:txBody>
                    <a:bodyPr/>
                    <a:lstStyle/>
                    <a:p>
                      <a:pPr lvl="0">
                        <a:buNone/>
                      </a:pPr>
                      <a:r>
                        <a:rPr lang="en-GB" sz="1000"/>
                        <a:t>short</a:t>
                      </a:r>
                    </a:p>
                  </a:txBody>
                  <a:tcPr/>
                </a:tc>
                <a:tc>
                  <a:txBody>
                    <a:bodyPr/>
                    <a:lstStyle/>
                    <a:p>
                      <a:pPr lvl="0">
                        <a:buNone/>
                      </a:pPr>
                      <a:r>
                        <a:rPr lang="en-GB" sz="1000"/>
                        <a:t>2 bytes</a:t>
                      </a:r>
                    </a:p>
                  </a:txBody>
                  <a:tcPr/>
                </a:tc>
                <a:tc>
                  <a:txBody>
                    <a:bodyPr/>
                    <a:lstStyle/>
                    <a:p>
                      <a:pPr lvl="0">
                        <a:buNone/>
                      </a:pPr>
                      <a:r>
                        <a:rPr lang="en-GB" sz="1000" b="0" i="0" u="none" strike="noStrike" noProof="0">
                          <a:latin typeface="Calibri"/>
                        </a:rPr>
                        <a:t>–32,768 to 32,767</a:t>
                      </a:r>
                      <a:endParaRPr lang="en-US" sz="1000"/>
                    </a:p>
                  </a:txBody>
                  <a:tcPr/>
                </a:tc>
                <a:extLst>
                  <a:ext uri="{0D108BD9-81ED-4DB2-BD59-A6C34878D82A}">
                    <a16:rowId xmlns:a16="http://schemas.microsoft.com/office/drawing/2014/main" val="1939737443"/>
                  </a:ext>
                </a:extLst>
              </a:tr>
              <a:tr h="265415">
                <a:tc>
                  <a:txBody>
                    <a:bodyPr/>
                    <a:lstStyle/>
                    <a:p>
                      <a:pPr lvl="0">
                        <a:buNone/>
                      </a:pPr>
                      <a:r>
                        <a:rPr lang="en-GB" sz="1000"/>
                        <a:t>long</a:t>
                      </a:r>
                    </a:p>
                  </a:txBody>
                  <a:tcPr/>
                </a:tc>
                <a:tc>
                  <a:txBody>
                    <a:bodyPr/>
                    <a:lstStyle/>
                    <a:p>
                      <a:pPr lvl="0">
                        <a:buNone/>
                      </a:pPr>
                      <a:r>
                        <a:rPr lang="en-GB" sz="1000"/>
                        <a:t>8 bytes</a:t>
                      </a:r>
                    </a:p>
                  </a:txBody>
                  <a:tcPr/>
                </a:tc>
                <a:tc>
                  <a:txBody>
                    <a:bodyPr/>
                    <a:lstStyle/>
                    <a:p>
                      <a:pPr lvl="0">
                        <a:buNone/>
                      </a:pPr>
                      <a:r>
                        <a:rPr lang="en-GB" sz="1000" b="0" i="0" u="none" strike="noStrike" noProof="0">
                          <a:latin typeface="Calibri"/>
                        </a:rPr>
                        <a:t>–9,223,372,036,854,775,808 to 9,223,372,036,854,775,807</a:t>
                      </a:r>
                      <a:endParaRPr lang="en-US" sz="1000"/>
                    </a:p>
                  </a:txBody>
                  <a:tcPr/>
                </a:tc>
                <a:extLst>
                  <a:ext uri="{0D108BD9-81ED-4DB2-BD59-A6C34878D82A}">
                    <a16:rowId xmlns:a16="http://schemas.microsoft.com/office/drawing/2014/main" val="641458769"/>
                  </a:ext>
                </a:extLst>
              </a:tr>
              <a:tr h="342471">
                <a:tc>
                  <a:txBody>
                    <a:bodyPr/>
                    <a:lstStyle/>
                    <a:p>
                      <a:pPr lvl="0">
                        <a:buNone/>
                      </a:pPr>
                      <a:r>
                        <a:rPr lang="en-GB" sz="1000"/>
                        <a:t>byte</a:t>
                      </a:r>
                    </a:p>
                  </a:txBody>
                  <a:tcPr/>
                </a:tc>
                <a:tc>
                  <a:txBody>
                    <a:bodyPr/>
                    <a:lstStyle/>
                    <a:p>
                      <a:pPr lvl="0">
                        <a:buNone/>
                      </a:pPr>
                      <a:r>
                        <a:rPr lang="en-GB" sz="1000"/>
                        <a:t>1 byte</a:t>
                      </a:r>
                    </a:p>
                  </a:txBody>
                  <a:tcPr/>
                </a:tc>
                <a:tc>
                  <a:txBody>
                    <a:bodyPr/>
                    <a:lstStyle/>
                    <a:p>
                      <a:pPr lvl="0">
                        <a:buNone/>
                      </a:pPr>
                      <a:r>
                        <a:rPr lang="en-GB" sz="1000" b="0" i="0" u="none" strike="noStrike" noProof="0"/>
                        <a:t>–128 to 127</a:t>
                      </a:r>
                      <a:endParaRPr lang="en-US" sz="1000"/>
                    </a:p>
                  </a:txBody>
                  <a:tcPr/>
                </a:tc>
                <a:extLst>
                  <a:ext uri="{0D108BD9-81ED-4DB2-BD59-A6C34878D82A}">
                    <a16:rowId xmlns:a16="http://schemas.microsoft.com/office/drawing/2014/main" val="1430618027"/>
                  </a:ext>
                </a:extLst>
              </a:tr>
            </a:tbl>
          </a:graphicData>
        </a:graphic>
      </p:graphicFrame>
      <p:graphicFrame>
        <p:nvGraphicFramePr>
          <p:cNvPr id="7" name="Table 6">
            <a:extLst>
              <a:ext uri="{FF2B5EF4-FFF2-40B4-BE49-F238E27FC236}">
                <a16:creationId xmlns:a16="http://schemas.microsoft.com/office/drawing/2014/main" id="{EE831940-65BE-46FE-A72D-5A14B06BB778}"/>
              </a:ext>
            </a:extLst>
          </p:cNvPr>
          <p:cNvGraphicFramePr>
            <a:graphicFrameLocks noGrp="1"/>
          </p:cNvGraphicFramePr>
          <p:nvPr>
            <p:extLst>
              <p:ext uri="{D42A27DB-BD31-4B8C-83A1-F6EECF244321}">
                <p14:modId xmlns:p14="http://schemas.microsoft.com/office/powerpoint/2010/main" val="3283837706"/>
              </p:ext>
            </p:extLst>
          </p:nvPr>
        </p:nvGraphicFramePr>
        <p:xfrm>
          <a:off x="840551" y="3389384"/>
          <a:ext cx="10705470" cy="856521"/>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1483810294"/>
                    </a:ext>
                  </a:extLst>
                </a:gridCol>
                <a:gridCol w="1505857">
                  <a:extLst>
                    <a:ext uri="{9D8B030D-6E8A-4147-A177-3AD203B41FA5}">
                      <a16:colId xmlns:a16="http://schemas.microsoft.com/office/drawing/2014/main" val="1757700578"/>
                    </a:ext>
                  </a:extLst>
                </a:gridCol>
                <a:gridCol w="7866113">
                  <a:extLst>
                    <a:ext uri="{9D8B030D-6E8A-4147-A177-3AD203B41FA5}">
                      <a16:colId xmlns:a16="http://schemas.microsoft.com/office/drawing/2014/main" val="757391546"/>
                    </a:ext>
                  </a:extLst>
                </a:gridCol>
              </a:tblGrid>
              <a:tr h="273977">
                <a:tc gridSpan="3">
                  <a:txBody>
                    <a:bodyPr/>
                    <a:lstStyle/>
                    <a:p>
                      <a:r>
                        <a:rPr lang="en-GB" sz="1200" b="1"/>
                        <a:t>Floating point types</a:t>
                      </a:r>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07410942"/>
                  </a:ext>
                </a:extLst>
              </a:tr>
              <a:tr h="282539">
                <a:tc>
                  <a:txBody>
                    <a:bodyPr/>
                    <a:lstStyle/>
                    <a:p>
                      <a:pPr lvl="0">
                        <a:buNone/>
                      </a:pPr>
                      <a:r>
                        <a:rPr lang="en-GB" sz="1200" b="0" i="0" u="none" strike="noStrike" noProof="0">
                          <a:latin typeface="Calibri"/>
                        </a:rPr>
                        <a:t>float</a:t>
                      </a:r>
                      <a:endParaRPr lang="en-US"/>
                    </a:p>
                  </a:txBody>
                  <a:tcPr/>
                </a:tc>
                <a:tc>
                  <a:txBody>
                    <a:bodyPr/>
                    <a:lstStyle/>
                    <a:p>
                      <a:pPr lvl="0">
                        <a:buNone/>
                      </a:pPr>
                      <a:r>
                        <a:rPr lang="en-GB" sz="1200"/>
                        <a:t>4 bytes</a:t>
                      </a:r>
                    </a:p>
                  </a:txBody>
                  <a:tcPr/>
                </a:tc>
                <a:tc>
                  <a:txBody>
                    <a:bodyPr/>
                    <a:lstStyle/>
                    <a:p>
                      <a:pPr lvl="0">
                        <a:buNone/>
                      </a:pPr>
                      <a:r>
                        <a:rPr lang="en-GB" sz="1200"/>
                        <a:t>-</a:t>
                      </a:r>
                      <a:r>
                        <a:rPr lang="en-GB" sz="1200" b="0" i="0" u="none" strike="noStrike" noProof="0">
                          <a:latin typeface="Calibri"/>
                        </a:rPr>
                        <a:t>±3.40282347E+38F  </a:t>
                      </a:r>
                      <a:r>
                        <a:rPr lang="en-GB" sz="1200" b="0" i="0" u="none" strike="noStrike" noProof="0"/>
                        <a:t>Approximately</a:t>
                      </a:r>
                      <a:endParaRPr lang="en-GB" sz="1200"/>
                    </a:p>
                  </a:txBody>
                  <a:tcPr/>
                </a:tc>
                <a:extLst>
                  <a:ext uri="{0D108BD9-81ED-4DB2-BD59-A6C34878D82A}">
                    <a16:rowId xmlns:a16="http://schemas.microsoft.com/office/drawing/2014/main" val="2254393813"/>
                  </a:ext>
                </a:extLst>
              </a:tr>
              <a:tr h="299662">
                <a:tc>
                  <a:txBody>
                    <a:bodyPr/>
                    <a:lstStyle/>
                    <a:p>
                      <a:pPr lvl="0">
                        <a:buNone/>
                      </a:pPr>
                      <a:r>
                        <a:rPr lang="en-GB" sz="1200" b="0" i="0" u="none" strike="noStrike" noProof="0">
                          <a:latin typeface="Calibri"/>
                        </a:rPr>
                        <a:t>double</a:t>
                      </a:r>
                      <a:endParaRPr lang="en-US"/>
                    </a:p>
                  </a:txBody>
                  <a:tcPr/>
                </a:tc>
                <a:tc>
                  <a:txBody>
                    <a:bodyPr/>
                    <a:lstStyle/>
                    <a:p>
                      <a:pPr lvl="0">
                        <a:buNone/>
                      </a:pPr>
                      <a:r>
                        <a:rPr lang="en-GB" sz="1200"/>
                        <a:t>8 bytes</a:t>
                      </a:r>
                    </a:p>
                  </a:txBody>
                  <a:tcPr/>
                </a:tc>
                <a:tc>
                  <a:txBody>
                    <a:bodyPr/>
                    <a:lstStyle/>
                    <a:p>
                      <a:pPr lvl="0">
                        <a:buNone/>
                      </a:pPr>
                      <a:r>
                        <a:rPr lang="en-GB" sz="1200" b="0" i="0" u="none" strike="noStrike" noProof="0"/>
                        <a:t>±1.79769313486231570E+308 </a:t>
                      </a:r>
                      <a:r>
                        <a:rPr lang="en-GB" sz="1200" b="0" i="0" u="none" strike="noStrike" noProof="0">
                          <a:latin typeface="Calibri"/>
                        </a:rPr>
                        <a:t>Approximately</a:t>
                      </a:r>
                      <a:endParaRPr lang="en-US"/>
                    </a:p>
                  </a:txBody>
                  <a:tcPr/>
                </a:tc>
                <a:extLst>
                  <a:ext uri="{0D108BD9-81ED-4DB2-BD59-A6C34878D82A}">
                    <a16:rowId xmlns:a16="http://schemas.microsoft.com/office/drawing/2014/main" val="1939737443"/>
                  </a:ext>
                </a:extLst>
              </a:tr>
            </a:tbl>
          </a:graphicData>
        </a:graphic>
      </p:graphicFrame>
      <p:graphicFrame>
        <p:nvGraphicFramePr>
          <p:cNvPr id="9" name="Table 8">
            <a:extLst>
              <a:ext uri="{FF2B5EF4-FFF2-40B4-BE49-F238E27FC236}">
                <a16:creationId xmlns:a16="http://schemas.microsoft.com/office/drawing/2014/main" id="{9A0A956A-453C-4363-8223-A94D3CCB3451}"/>
              </a:ext>
            </a:extLst>
          </p:cNvPr>
          <p:cNvGraphicFramePr>
            <a:graphicFrameLocks noGrp="1"/>
          </p:cNvGraphicFramePr>
          <p:nvPr>
            <p:extLst>
              <p:ext uri="{D42A27DB-BD31-4B8C-83A1-F6EECF244321}">
                <p14:modId xmlns:p14="http://schemas.microsoft.com/office/powerpoint/2010/main" val="1492128579"/>
              </p:ext>
            </p:extLst>
          </p:nvPr>
        </p:nvGraphicFramePr>
        <p:xfrm>
          <a:off x="831989" y="4519541"/>
          <a:ext cx="10705472" cy="1429819"/>
        </p:xfrm>
        <a:graphic>
          <a:graphicData uri="http://schemas.openxmlformats.org/drawingml/2006/table">
            <a:tbl>
              <a:tblPr firstRow="1" bandRow="1">
                <a:tableStyleId>{5C22544A-7EE6-4342-B048-85BDC9FD1C3A}</a:tableStyleId>
              </a:tblPr>
              <a:tblGrid>
                <a:gridCol w="2116666">
                  <a:extLst>
                    <a:ext uri="{9D8B030D-6E8A-4147-A177-3AD203B41FA5}">
                      <a16:colId xmlns:a16="http://schemas.microsoft.com/office/drawing/2014/main" val="1483810294"/>
                    </a:ext>
                  </a:extLst>
                </a:gridCol>
                <a:gridCol w="1378449">
                  <a:extLst>
                    <a:ext uri="{9D8B030D-6E8A-4147-A177-3AD203B41FA5}">
                      <a16:colId xmlns:a16="http://schemas.microsoft.com/office/drawing/2014/main" val="1757700578"/>
                    </a:ext>
                  </a:extLst>
                </a:gridCol>
                <a:gridCol w="7210357">
                  <a:extLst>
                    <a:ext uri="{9D8B030D-6E8A-4147-A177-3AD203B41FA5}">
                      <a16:colId xmlns:a16="http://schemas.microsoft.com/office/drawing/2014/main" val="757391546"/>
                    </a:ext>
                  </a:extLst>
                </a:gridCol>
              </a:tblGrid>
              <a:tr h="282539">
                <a:tc gridSpan="3">
                  <a:txBody>
                    <a:bodyPr/>
                    <a:lstStyle/>
                    <a:p>
                      <a:r>
                        <a:rPr lang="en-GB" sz="1200" b="1"/>
                        <a:t>char type and Bolen type</a:t>
                      </a:r>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07410942"/>
                  </a:ext>
                </a:extLst>
              </a:tr>
              <a:tr h="410966">
                <a:tc>
                  <a:txBody>
                    <a:bodyPr/>
                    <a:lstStyle/>
                    <a:p>
                      <a:pPr lvl="0">
                        <a:buNone/>
                      </a:pPr>
                      <a:r>
                        <a:rPr lang="en-GB" sz="1200" b="0" i="0" u="none" strike="noStrike" noProof="0">
                          <a:latin typeface="Calibri"/>
                        </a:rPr>
                        <a:t>char</a:t>
                      </a:r>
                      <a:endParaRPr lang="en-US"/>
                    </a:p>
                  </a:txBody>
                  <a:tcPr/>
                </a:tc>
                <a:tc>
                  <a:txBody>
                    <a:bodyPr/>
                    <a:lstStyle/>
                    <a:p>
                      <a:pPr lvl="0">
                        <a:buNone/>
                      </a:pPr>
                      <a:r>
                        <a:rPr lang="en-GB" sz="1200"/>
                        <a:t>Character letter</a:t>
                      </a:r>
                      <a:endParaRPr lang="en-GB" sz="1200" err="1"/>
                    </a:p>
                  </a:txBody>
                  <a:tcPr/>
                </a:tc>
                <a:tc>
                  <a:txBody>
                    <a:bodyPr/>
                    <a:lstStyle/>
                    <a:p>
                      <a:pPr lvl="0">
                        <a:buNone/>
                      </a:pPr>
                      <a:endParaRPr lang="en-GB" sz="1200" b="0" i="0" u="none" strike="noStrike" noProof="0"/>
                    </a:p>
                  </a:txBody>
                  <a:tcPr/>
                </a:tc>
                <a:extLst>
                  <a:ext uri="{0D108BD9-81ED-4DB2-BD59-A6C34878D82A}">
                    <a16:rowId xmlns:a16="http://schemas.microsoft.com/office/drawing/2014/main" val="2254393813"/>
                  </a:ext>
                </a:extLst>
              </a:tr>
              <a:tr h="368157">
                <a:tc>
                  <a:txBody>
                    <a:bodyPr/>
                    <a:lstStyle/>
                    <a:p>
                      <a:pPr lvl="0">
                        <a:buNone/>
                      </a:pPr>
                      <a:r>
                        <a:rPr lang="en-GB" sz="1200" b="0" i="0" u="none" strike="noStrike" noProof="0">
                          <a:latin typeface="Calibri"/>
                        </a:rPr>
                        <a:t>Boolean</a:t>
                      </a:r>
                      <a:endParaRPr lang="en-US"/>
                    </a:p>
                  </a:txBody>
                  <a:tcPr/>
                </a:tc>
                <a:tc>
                  <a:txBody>
                    <a:bodyPr/>
                    <a:lstStyle/>
                    <a:p>
                      <a:pPr lvl="0">
                        <a:buNone/>
                      </a:pPr>
                      <a:r>
                        <a:rPr lang="en-GB" sz="1200"/>
                        <a:t>True | false</a:t>
                      </a:r>
                    </a:p>
                  </a:txBody>
                  <a:tcPr/>
                </a:tc>
                <a:tc>
                  <a:txBody>
                    <a:bodyPr/>
                    <a:lstStyle/>
                    <a:p>
                      <a:pPr lvl="0">
                        <a:buNone/>
                      </a:pPr>
                      <a:endParaRPr lang="en-GB" sz="1200" b="0" i="0" u="none" strike="noStrike" noProof="0">
                        <a:latin typeface="Calibri"/>
                      </a:endParaRPr>
                    </a:p>
                  </a:txBody>
                  <a:tcPr/>
                </a:tc>
                <a:extLst>
                  <a:ext uri="{0D108BD9-81ED-4DB2-BD59-A6C34878D82A}">
                    <a16:rowId xmlns:a16="http://schemas.microsoft.com/office/drawing/2014/main" val="1939737443"/>
                  </a:ext>
                </a:extLst>
              </a:tr>
              <a:tr h="368157">
                <a:tc>
                  <a:txBody>
                    <a:bodyPr/>
                    <a:lstStyle/>
                    <a:p>
                      <a:pPr lvl="0">
                        <a:buNone/>
                      </a:pPr>
                      <a:r>
                        <a:rPr lang="en-GB" sz="1200" b="0" i="0" u="none" strike="noStrike" noProof="0">
                          <a:latin typeface="Calibri"/>
                        </a:rPr>
                        <a:t>string</a:t>
                      </a:r>
                    </a:p>
                  </a:txBody>
                  <a:tcPr/>
                </a:tc>
                <a:tc>
                  <a:txBody>
                    <a:bodyPr/>
                    <a:lstStyle/>
                    <a:p>
                      <a:pPr lvl="0">
                        <a:buNone/>
                      </a:pPr>
                      <a:r>
                        <a:rPr lang="en-GB" sz="1200"/>
                        <a:t>Hellow heliwg</a:t>
                      </a:r>
                    </a:p>
                  </a:txBody>
                  <a:tcPr/>
                </a:tc>
                <a:tc>
                  <a:txBody>
                    <a:bodyPr/>
                    <a:lstStyle/>
                    <a:p>
                      <a:pPr lvl="0">
                        <a:buNone/>
                      </a:pPr>
                      <a:endParaRPr lang="en-GB" sz="1200" b="0" i="0" u="none" strike="noStrike" noProof="0">
                        <a:latin typeface="Calibri"/>
                      </a:endParaRPr>
                    </a:p>
                  </a:txBody>
                  <a:tcPr/>
                </a:tc>
                <a:extLst>
                  <a:ext uri="{0D108BD9-81ED-4DB2-BD59-A6C34878D82A}">
                    <a16:rowId xmlns:a16="http://schemas.microsoft.com/office/drawing/2014/main" val="1608541566"/>
                  </a:ext>
                </a:extLst>
              </a:tr>
            </a:tbl>
          </a:graphicData>
        </a:graphic>
      </p:graphicFrame>
    </p:spTree>
    <p:extLst>
      <p:ext uri="{BB962C8B-B14F-4D97-AF65-F5344CB8AC3E}">
        <p14:creationId xmlns:p14="http://schemas.microsoft.com/office/powerpoint/2010/main" val="24520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9EC515-7823-4E9E-B02F-F59F2D83385B}"/>
              </a:ext>
            </a:extLst>
          </p:cNvPr>
          <p:cNvSpPr txBox="1"/>
          <p:nvPr/>
        </p:nvSpPr>
        <p:spPr>
          <a:xfrm>
            <a:off x="888715" y="546241"/>
            <a:ext cx="20411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Operators</a:t>
            </a:r>
          </a:p>
        </p:txBody>
      </p:sp>
      <p:sp>
        <p:nvSpPr>
          <p:cNvPr id="3" name="TextBox 2">
            <a:extLst>
              <a:ext uri="{FF2B5EF4-FFF2-40B4-BE49-F238E27FC236}">
                <a16:creationId xmlns:a16="http://schemas.microsoft.com/office/drawing/2014/main" id="{0C15561A-D3D2-43CC-9EB2-5F944FC19C3B}"/>
              </a:ext>
            </a:extLst>
          </p:cNvPr>
          <p:cNvSpPr txBox="1"/>
          <p:nvPr/>
        </p:nvSpPr>
        <p:spPr>
          <a:xfrm>
            <a:off x="920286" y="1348375"/>
            <a:ext cx="36507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200">
                <a:ea typeface="+mn-lt"/>
                <a:cs typeface="+mn-lt"/>
              </a:rPr>
              <a:t>Arithmetic Operators</a:t>
            </a:r>
            <a:endParaRPr lang="en-US" sz="1200">
              <a:cs typeface="Calibri" panose="020F0502020204030204"/>
            </a:endParaRPr>
          </a:p>
          <a:p>
            <a:pPr marL="285750" indent="-285750">
              <a:buFont typeface="Arial"/>
              <a:buChar char="•"/>
            </a:pPr>
            <a:r>
              <a:rPr lang="en-GB" sz="1200">
                <a:ea typeface="+mn-lt"/>
                <a:cs typeface="+mn-lt"/>
              </a:rPr>
              <a:t>Relational Operators</a:t>
            </a:r>
            <a:endParaRPr lang="en-GB" sz="1200">
              <a:cs typeface="Calibri" panose="020F0502020204030204"/>
            </a:endParaRPr>
          </a:p>
          <a:p>
            <a:pPr marL="285750" indent="-285750">
              <a:buFont typeface="Arial"/>
              <a:buChar char="•"/>
            </a:pPr>
            <a:r>
              <a:rPr lang="en-GB" sz="1200">
                <a:ea typeface="+mn-lt"/>
                <a:cs typeface="+mn-lt"/>
              </a:rPr>
              <a:t>Logical Operators</a:t>
            </a:r>
            <a:endParaRPr lang="en-GB" sz="1200">
              <a:cs typeface="Calibri" panose="020F0502020204030204"/>
            </a:endParaRPr>
          </a:p>
          <a:p>
            <a:pPr marL="285750" indent="-285750">
              <a:buFont typeface="Arial"/>
              <a:buChar char="•"/>
            </a:pPr>
            <a:r>
              <a:rPr lang="en-GB" sz="1200">
                <a:ea typeface="+mn-lt"/>
                <a:cs typeface="+mn-lt"/>
              </a:rPr>
              <a:t>Assignment Operators</a:t>
            </a:r>
            <a:endParaRPr lang="en-GB" sz="1200">
              <a:cs typeface="Calibri" panose="020F0502020204030204"/>
            </a:endParaRPr>
          </a:p>
          <a:p>
            <a:pPr marL="285750" indent="-285750">
              <a:buFont typeface="Arial"/>
              <a:buChar char="•"/>
            </a:pPr>
            <a:r>
              <a:rPr lang="en-GB" sz="1200">
                <a:ea typeface="+mn-lt"/>
                <a:cs typeface="+mn-lt"/>
              </a:rPr>
              <a:t>Bitwise Operators</a:t>
            </a:r>
            <a:endParaRPr lang="en-GB" sz="1200">
              <a:cs typeface="Calibri"/>
            </a:endParaRPr>
          </a:p>
          <a:p>
            <a:endParaRPr lang="en-GB" sz="1200">
              <a:cs typeface="Calibri"/>
            </a:endParaRPr>
          </a:p>
        </p:txBody>
      </p:sp>
      <p:sp>
        <p:nvSpPr>
          <p:cNvPr id="4" name="TextBox 3">
            <a:extLst>
              <a:ext uri="{FF2B5EF4-FFF2-40B4-BE49-F238E27FC236}">
                <a16:creationId xmlns:a16="http://schemas.microsoft.com/office/drawing/2014/main" id="{09466FFA-C487-453F-BE7E-10D5BD9C0471}"/>
              </a:ext>
            </a:extLst>
          </p:cNvPr>
          <p:cNvSpPr txBox="1"/>
          <p:nvPr/>
        </p:nvSpPr>
        <p:spPr>
          <a:xfrm>
            <a:off x="892944" y="917610"/>
            <a:ext cx="67002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cs typeface="Calibri"/>
              </a:rPr>
              <a:t>operator are  manupulates the variable values . It's use for  variable expresion and conditon </a:t>
            </a:r>
          </a:p>
        </p:txBody>
      </p:sp>
      <p:sp>
        <p:nvSpPr>
          <p:cNvPr id="5" name="TextBox 4">
            <a:extLst>
              <a:ext uri="{FF2B5EF4-FFF2-40B4-BE49-F238E27FC236}">
                <a16:creationId xmlns:a16="http://schemas.microsoft.com/office/drawing/2014/main" id="{6DC7D6DC-9BFF-46CA-85FD-DC50B0DA5E71}"/>
              </a:ext>
            </a:extLst>
          </p:cNvPr>
          <p:cNvSpPr txBox="1"/>
          <p:nvPr/>
        </p:nvSpPr>
        <p:spPr>
          <a:xfrm>
            <a:off x="982894" y="2643881"/>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ea typeface="+mn-lt"/>
                <a:cs typeface="+mn-lt"/>
              </a:rPr>
              <a:t>Arithmetic Operators</a:t>
            </a:r>
            <a:endParaRPr lang="en-US" sz="1200" b="1">
              <a:cs typeface="Calibri"/>
            </a:endParaRPr>
          </a:p>
        </p:txBody>
      </p:sp>
      <p:sp>
        <p:nvSpPr>
          <p:cNvPr id="6" name="TextBox 5">
            <a:extLst>
              <a:ext uri="{FF2B5EF4-FFF2-40B4-BE49-F238E27FC236}">
                <a16:creationId xmlns:a16="http://schemas.microsoft.com/office/drawing/2014/main" id="{41782EC4-ECEB-4E20-92D3-A7FB4BC0DBDB}"/>
              </a:ext>
            </a:extLst>
          </p:cNvPr>
          <p:cNvSpPr txBox="1"/>
          <p:nvPr/>
        </p:nvSpPr>
        <p:spPr>
          <a:xfrm>
            <a:off x="3916916" y="2598397"/>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ea typeface="+mn-lt"/>
                <a:cs typeface="+mn-lt"/>
              </a:rPr>
              <a:t>Relational Operators</a:t>
            </a:r>
            <a:endParaRPr lang="en-US" sz="1200" b="1">
              <a:cs typeface="Calibri"/>
            </a:endParaRPr>
          </a:p>
        </p:txBody>
      </p:sp>
      <p:sp>
        <p:nvSpPr>
          <p:cNvPr id="7" name="TextBox 6">
            <a:extLst>
              <a:ext uri="{FF2B5EF4-FFF2-40B4-BE49-F238E27FC236}">
                <a16:creationId xmlns:a16="http://schemas.microsoft.com/office/drawing/2014/main" id="{1A9332D6-44DC-48E8-816D-D11248B5F0A7}"/>
              </a:ext>
            </a:extLst>
          </p:cNvPr>
          <p:cNvSpPr txBox="1"/>
          <p:nvPr/>
        </p:nvSpPr>
        <p:spPr>
          <a:xfrm>
            <a:off x="982893" y="2977790"/>
            <a:ext cx="194695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ea typeface="+mn-lt"/>
                <a:cs typeface="+mn-lt"/>
              </a:rPr>
              <a:t>+ Add</a:t>
            </a:r>
            <a:endParaRPr lang="en-US" sz="1200">
              <a:ea typeface="+mn-lt"/>
              <a:cs typeface="+mn-lt"/>
            </a:endParaRPr>
          </a:p>
          <a:p>
            <a:r>
              <a:rPr lang="en-GB" sz="1200">
                <a:cs typeface="Calibri"/>
              </a:rPr>
              <a:t>-  substract</a:t>
            </a:r>
          </a:p>
          <a:p>
            <a:r>
              <a:rPr lang="en-GB" sz="1200">
                <a:cs typeface="Calibri"/>
              </a:rPr>
              <a:t>/  division</a:t>
            </a:r>
          </a:p>
          <a:p>
            <a:r>
              <a:rPr lang="en-GB" sz="1200">
                <a:cs typeface="Calibri"/>
              </a:rPr>
              <a:t>* multiple</a:t>
            </a:r>
          </a:p>
          <a:p>
            <a:r>
              <a:rPr lang="en-GB" sz="1200">
                <a:cs typeface="Calibri"/>
              </a:rPr>
              <a:t>% moduls</a:t>
            </a:r>
          </a:p>
          <a:p>
            <a:endParaRPr lang="en-GB" sz="1200" b="1">
              <a:cs typeface="Calibri"/>
            </a:endParaRPr>
          </a:p>
          <a:p>
            <a:r>
              <a:rPr lang="en-GB" sz="1200" b="1">
                <a:cs typeface="Calibri"/>
              </a:rPr>
              <a:t>Unery operator</a:t>
            </a:r>
          </a:p>
          <a:p>
            <a:r>
              <a:rPr lang="en-GB" sz="1200">
                <a:cs typeface="Calibri"/>
              </a:rPr>
              <a:t>++ </a:t>
            </a:r>
          </a:p>
          <a:p>
            <a:r>
              <a:rPr lang="en-GB" sz="1200">
                <a:cs typeface="Calibri"/>
              </a:rPr>
              <a:t>--  </a:t>
            </a:r>
          </a:p>
        </p:txBody>
      </p:sp>
      <p:sp>
        <p:nvSpPr>
          <p:cNvPr id="8" name="TextBox 7">
            <a:extLst>
              <a:ext uri="{FF2B5EF4-FFF2-40B4-BE49-F238E27FC236}">
                <a16:creationId xmlns:a16="http://schemas.microsoft.com/office/drawing/2014/main" id="{79A0ED90-AD82-40EB-9791-C151770281A8}"/>
              </a:ext>
            </a:extLst>
          </p:cNvPr>
          <p:cNvSpPr txBox="1"/>
          <p:nvPr/>
        </p:nvSpPr>
        <p:spPr>
          <a:xfrm>
            <a:off x="6744983" y="2506893"/>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cs typeface="Calibri"/>
              </a:rPr>
              <a:t>Bitwise operator</a:t>
            </a:r>
          </a:p>
        </p:txBody>
      </p:sp>
      <p:sp>
        <p:nvSpPr>
          <p:cNvPr id="9" name="TextBox 8">
            <a:extLst>
              <a:ext uri="{FF2B5EF4-FFF2-40B4-BE49-F238E27FC236}">
                <a16:creationId xmlns:a16="http://schemas.microsoft.com/office/drawing/2014/main" id="{1FDD3227-512D-4907-AE38-31A0F51A48E9}"/>
              </a:ext>
            </a:extLst>
          </p:cNvPr>
          <p:cNvSpPr txBox="1"/>
          <p:nvPr/>
        </p:nvSpPr>
        <p:spPr>
          <a:xfrm>
            <a:off x="3953835" y="2917858"/>
            <a:ext cx="18185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ea typeface="+mn-lt"/>
                <a:cs typeface="+mn-lt"/>
              </a:rPr>
              <a:t>==  Equal Operators</a:t>
            </a:r>
            <a:endParaRPr lang="en-US" sz="1200">
              <a:ea typeface="+mn-lt"/>
              <a:cs typeface="+mn-lt"/>
            </a:endParaRPr>
          </a:p>
          <a:p>
            <a:r>
              <a:rPr lang="en-GB" sz="1200">
                <a:cs typeface="Calibri"/>
              </a:rPr>
              <a:t>!=   Not Equal</a:t>
            </a:r>
          </a:p>
          <a:p>
            <a:r>
              <a:rPr lang="en-GB" sz="1200">
                <a:cs typeface="Calibri"/>
              </a:rPr>
              <a:t>&gt;   Greater then</a:t>
            </a:r>
          </a:p>
          <a:p>
            <a:r>
              <a:rPr lang="en-GB" sz="1200">
                <a:cs typeface="Calibri"/>
              </a:rPr>
              <a:t>&lt;   Less then</a:t>
            </a:r>
          </a:p>
          <a:p>
            <a:r>
              <a:rPr lang="en-GB" sz="1200">
                <a:cs typeface="Calibri"/>
              </a:rPr>
              <a:t>&lt;= less the Equla</a:t>
            </a:r>
          </a:p>
          <a:p>
            <a:r>
              <a:rPr lang="en-GB" sz="1200">
                <a:cs typeface="Calibri"/>
              </a:rPr>
              <a:t>&gt;= greater then Equla</a:t>
            </a:r>
          </a:p>
        </p:txBody>
      </p:sp>
      <p:sp>
        <p:nvSpPr>
          <p:cNvPr id="10" name="TextBox 9">
            <a:extLst>
              <a:ext uri="{FF2B5EF4-FFF2-40B4-BE49-F238E27FC236}">
                <a16:creationId xmlns:a16="http://schemas.microsoft.com/office/drawing/2014/main" id="{C583D222-BA2B-4351-87A9-AFA03A3DF35E}"/>
              </a:ext>
            </a:extLst>
          </p:cNvPr>
          <p:cNvSpPr txBox="1"/>
          <p:nvPr/>
        </p:nvSpPr>
        <p:spPr>
          <a:xfrm>
            <a:off x="6856284" y="2806555"/>
            <a:ext cx="18185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ea typeface="+mn-lt"/>
                <a:cs typeface="+mn-lt"/>
              </a:rPr>
              <a:t>&amp; and</a:t>
            </a:r>
            <a:endParaRPr lang="en-US" sz="1200">
              <a:cs typeface="Calibri"/>
            </a:endParaRPr>
          </a:p>
          <a:p>
            <a:r>
              <a:rPr lang="en-GB" sz="1200">
                <a:cs typeface="Calibri"/>
              </a:rPr>
              <a:t>|  or</a:t>
            </a:r>
            <a:endParaRPr lang="en-US" sz="1200">
              <a:cs typeface="Calibri"/>
            </a:endParaRPr>
          </a:p>
          <a:p>
            <a:r>
              <a:rPr lang="en-GB" sz="1200">
                <a:cs typeface="Calibri"/>
              </a:rPr>
              <a:t>^   xor</a:t>
            </a:r>
          </a:p>
        </p:txBody>
      </p:sp>
      <p:sp>
        <p:nvSpPr>
          <p:cNvPr id="11" name="TextBox 10">
            <a:extLst>
              <a:ext uri="{FF2B5EF4-FFF2-40B4-BE49-F238E27FC236}">
                <a16:creationId xmlns:a16="http://schemas.microsoft.com/office/drawing/2014/main" id="{C9671A40-BCE2-45C4-A282-66D012B469BE}"/>
              </a:ext>
            </a:extLst>
          </p:cNvPr>
          <p:cNvSpPr txBox="1"/>
          <p:nvPr/>
        </p:nvSpPr>
        <p:spPr>
          <a:xfrm>
            <a:off x="3982847" y="4571398"/>
            <a:ext cx="18104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ea typeface="+mn-lt"/>
                <a:cs typeface="+mn-lt"/>
              </a:rPr>
              <a:t>&amp;&amp; Logical And</a:t>
            </a:r>
            <a:endParaRPr lang="en-US" sz="1200">
              <a:ea typeface="+mn-lt"/>
              <a:cs typeface="+mn-lt"/>
            </a:endParaRPr>
          </a:p>
          <a:p>
            <a:r>
              <a:rPr lang="en-GB" sz="1200">
                <a:ea typeface="+mn-lt"/>
                <a:cs typeface="+mn-lt"/>
              </a:rPr>
              <a:t>|| Or </a:t>
            </a:r>
            <a:endParaRPr lang="en-US" sz="1200">
              <a:ea typeface="+mn-lt"/>
              <a:cs typeface="+mn-lt"/>
            </a:endParaRPr>
          </a:p>
          <a:p>
            <a:r>
              <a:rPr lang="en-GB" sz="1200">
                <a:cs typeface="Calibri"/>
              </a:rPr>
              <a:t>!=  Not </a:t>
            </a:r>
          </a:p>
        </p:txBody>
      </p:sp>
      <p:sp>
        <p:nvSpPr>
          <p:cNvPr id="12" name="TextBox 11">
            <a:extLst>
              <a:ext uri="{FF2B5EF4-FFF2-40B4-BE49-F238E27FC236}">
                <a16:creationId xmlns:a16="http://schemas.microsoft.com/office/drawing/2014/main" id="{0DA007C7-3A6F-43AF-A33D-C7D382216232}"/>
              </a:ext>
            </a:extLst>
          </p:cNvPr>
          <p:cNvSpPr txBox="1"/>
          <p:nvPr/>
        </p:nvSpPr>
        <p:spPr>
          <a:xfrm>
            <a:off x="3868219" y="4205907"/>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ea typeface="+mn-lt"/>
                <a:cs typeface="+mn-lt"/>
              </a:rPr>
              <a:t>Logical Operators</a:t>
            </a:r>
            <a:endParaRPr lang="en-US" b="1">
              <a:ea typeface="+mn-lt"/>
              <a:cs typeface="+mn-lt"/>
            </a:endParaRPr>
          </a:p>
        </p:txBody>
      </p:sp>
      <p:sp>
        <p:nvSpPr>
          <p:cNvPr id="13" name="TextBox 12">
            <a:extLst>
              <a:ext uri="{FF2B5EF4-FFF2-40B4-BE49-F238E27FC236}">
                <a16:creationId xmlns:a16="http://schemas.microsoft.com/office/drawing/2014/main" id="{35C13472-087E-4BD3-ADAF-35666318D4F0}"/>
              </a:ext>
            </a:extLst>
          </p:cNvPr>
          <p:cNvSpPr txBox="1"/>
          <p:nvPr/>
        </p:nvSpPr>
        <p:spPr>
          <a:xfrm>
            <a:off x="6826627" y="3810120"/>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a:ea typeface="+mn-lt"/>
                <a:cs typeface="+mn-lt"/>
              </a:rPr>
              <a:t>Assignment Operators</a:t>
            </a:r>
            <a:endParaRPr lang="en-US" b="1">
              <a:ea typeface="+mn-lt"/>
              <a:cs typeface="+mn-lt"/>
            </a:endParaRPr>
          </a:p>
        </p:txBody>
      </p:sp>
      <p:sp>
        <p:nvSpPr>
          <p:cNvPr id="14" name="TextBox 13">
            <a:extLst>
              <a:ext uri="{FF2B5EF4-FFF2-40B4-BE49-F238E27FC236}">
                <a16:creationId xmlns:a16="http://schemas.microsoft.com/office/drawing/2014/main" id="{BF25DBF7-E519-4B0E-9447-8F6F756D2527}"/>
              </a:ext>
            </a:extLst>
          </p:cNvPr>
          <p:cNvSpPr txBox="1"/>
          <p:nvPr/>
        </p:nvSpPr>
        <p:spPr>
          <a:xfrm>
            <a:off x="6860871" y="4091640"/>
            <a:ext cx="34876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ea typeface="+mn-lt"/>
                <a:cs typeface="+mn-lt"/>
              </a:rPr>
              <a:t>=   assign the value to left to right veriable</a:t>
            </a:r>
            <a:endParaRPr lang="en-GB" sz="1200">
              <a:cs typeface="Calibri"/>
            </a:endParaRPr>
          </a:p>
          <a:p>
            <a:r>
              <a:rPr lang="en-GB" sz="1200" dirty="0">
                <a:cs typeface="Calibri"/>
              </a:rPr>
              <a:t>+= add assignment</a:t>
            </a:r>
          </a:p>
          <a:p>
            <a:r>
              <a:rPr lang="en-GB" sz="1200" dirty="0">
                <a:cs typeface="Calibri"/>
              </a:rPr>
              <a:t>-=  </a:t>
            </a:r>
            <a:r>
              <a:rPr lang="en-GB" sz="1200" dirty="0" err="1">
                <a:cs typeface="Calibri"/>
              </a:rPr>
              <a:t>substract</a:t>
            </a:r>
            <a:r>
              <a:rPr lang="en-GB" sz="1200" dirty="0">
                <a:cs typeface="Calibri"/>
              </a:rPr>
              <a:t> assignment</a:t>
            </a:r>
          </a:p>
          <a:p>
            <a:r>
              <a:rPr lang="en-GB" sz="1200" dirty="0">
                <a:cs typeface="Calibri"/>
              </a:rPr>
              <a:t>*=  </a:t>
            </a:r>
            <a:r>
              <a:rPr lang="en-GB" sz="1200" dirty="0" err="1">
                <a:cs typeface="Calibri"/>
              </a:rPr>
              <a:t>muliply</a:t>
            </a:r>
            <a:r>
              <a:rPr lang="en-GB" sz="1200" dirty="0">
                <a:cs typeface="Calibri"/>
              </a:rPr>
              <a:t> assignment</a:t>
            </a:r>
          </a:p>
          <a:p>
            <a:r>
              <a:rPr lang="en-GB" sz="1200">
                <a:cs typeface="Calibri"/>
              </a:rPr>
              <a:t>Etc..</a:t>
            </a:r>
            <a:endParaRPr lang="en-GB" sz="1200" dirty="0">
              <a:cs typeface="Calibri"/>
            </a:endParaRPr>
          </a:p>
          <a:p>
            <a:endParaRPr lang="en-GB" sz="1200">
              <a:cs typeface="Calibri"/>
            </a:endParaRPr>
          </a:p>
        </p:txBody>
      </p:sp>
    </p:spTree>
    <p:extLst>
      <p:ext uri="{BB962C8B-B14F-4D97-AF65-F5344CB8AC3E}">
        <p14:creationId xmlns:p14="http://schemas.microsoft.com/office/powerpoint/2010/main" val="1719118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Java JDK, JRE and JVM</vt:lpstr>
      <vt:lpstr>What is JRE?</vt:lpstr>
      <vt:lpstr>How Java  code Run  in deferent Platform</vt:lpstr>
      <vt:lpstr>Hello world program </vt:lpstr>
      <vt:lpstr>Java Basic Fundamental,  Concept</vt:lpstr>
      <vt:lpstr>Comments</vt:lpstr>
      <vt:lpstr>Datatypes</vt:lpstr>
      <vt:lpstr>PowerPoint Presentation</vt:lpstr>
      <vt:lpstr>Java Variables and Literals</vt:lpstr>
      <vt:lpstr>PowerPoint Presentation</vt:lpstr>
      <vt:lpstr>Input  Reading and Output</vt:lpstr>
      <vt:lpstr>Program Control Statements</vt:lpstr>
      <vt:lpstr>If ..if else ...if else ..else </vt:lpstr>
      <vt:lpstr>Switch Case Staments</vt:lpstr>
      <vt:lpstr>Loop controle or a program Iteration </vt:lpstr>
      <vt:lpstr>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1041</cp:revision>
  <dcterms:created xsi:type="dcterms:W3CDTF">2021-11-19T13:13:45Z</dcterms:created>
  <dcterms:modified xsi:type="dcterms:W3CDTF">2021-11-26T16:55:51Z</dcterms:modified>
</cp:coreProperties>
</file>