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266" r:id="rId3"/>
    <p:sldId id="306" r:id="rId4"/>
    <p:sldId id="273" r:id="rId5"/>
    <p:sldId id="267" r:id="rId6"/>
    <p:sldId id="279" r:id="rId7"/>
    <p:sldId id="268" r:id="rId8"/>
    <p:sldId id="296" r:id="rId9"/>
    <p:sldId id="295" r:id="rId10"/>
    <p:sldId id="297" r:id="rId11"/>
    <p:sldId id="271" r:id="rId12"/>
    <p:sldId id="282" r:id="rId13"/>
    <p:sldId id="281" r:id="rId14"/>
    <p:sldId id="280" r:id="rId15"/>
    <p:sldId id="283" r:id="rId16"/>
    <p:sldId id="285" r:id="rId17"/>
    <p:sldId id="284" r:id="rId18"/>
    <p:sldId id="272" r:id="rId19"/>
    <p:sldId id="300" r:id="rId20"/>
    <p:sldId id="299" r:id="rId21"/>
    <p:sldId id="298" r:id="rId22"/>
    <p:sldId id="287" r:id="rId23"/>
    <p:sldId id="293" r:id="rId24"/>
    <p:sldId id="288" r:id="rId25"/>
    <p:sldId id="304" r:id="rId26"/>
    <p:sldId id="305" r:id="rId27"/>
    <p:sldId id="302" r:id="rId28"/>
    <p:sldId id="308" r:id="rId29"/>
    <p:sldId id="307" r:id="rId30"/>
    <p:sldId id="303" r:id="rId31"/>
    <p:sldId id="301" r:id="rId32"/>
    <p:sldId id="286" r:id="rId33"/>
    <p:sldId id="27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E66C457-CEA3-48CD-BC47-B1D4ED2A4AD0}">
          <p14:sldIdLst>
            <p14:sldId id="259"/>
            <p14:sldId id="266"/>
            <p14:sldId id="306"/>
            <p14:sldId id="273"/>
            <p14:sldId id="267"/>
            <p14:sldId id="279"/>
            <p14:sldId id="268"/>
            <p14:sldId id="296"/>
            <p14:sldId id="295"/>
            <p14:sldId id="297"/>
            <p14:sldId id="271"/>
            <p14:sldId id="282"/>
            <p14:sldId id="281"/>
            <p14:sldId id="280"/>
            <p14:sldId id="283"/>
            <p14:sldId id="285"/>
            <p14:sldId id="284"/>
            <p14:sldId id="272"/>
            <p14:sldId id="300"/>
            <p14:sldId id="299"/>
            <p14:sldId id="298"/>
            <p14:sldId id="287"/>
            <p14:sldId id="293"/>
            <p14:sldId id="288"/>
            <p14:sldId id="304"/>
            <p14:sldId id="305"/>
            <p14:sldId id="302"/>
            <p14:sldId id="308"/>
            <p14:sldId id="307"/>
            <p14:sldId id="303"/>
            <p14:sldId id="301"/>
            <p14:sldId id="286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3" autoAdjust="0"/>
    <p:restoredTop sz="83274" autoAdjust="0"/>
  </p:normalViewPr>
  <p:slideViewPr>
    <p:cSldViewPr>
      <p:cViewPr>
        <p:scale>
          <a:sx n="66" d="100"/>
          <a:sy n="66" d="100"/>
        </p:scale>
        <p:origin x="-126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pt-br/firefox/addon/firebug/" TargetMode="External"/><Relationship Id="rId2" Type="http://schemas.openxmlformats.org/officeDocument/2006/relationships/hyperlink" Target="https://www.mozilla.org/pt-BR/firefox/new/" TargetMode="External"/><Relationship Id="rId1" Type="http://schemas.openxmlformats.org/officeDocument/2006/relationships/hyperlink" Target="http://www.sublimetext.com/2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3schools.com/js/js_reserved.asp" TargetMode="External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pt-br/firefox/addon/firebug/" TargetMode="External"/><Relationship Id="rId2" Type="http://schemas.openxmlformats.org/officeDocument/2006/relationships/hyperlink" Target="https://www.mozilla.org/pt-BR/firefox/new/" TargetMode="External"/><Relationship Id="rId1" Type="http://schemas.openxmlformats.org/officeDocument/2006/relationships/hyperlink" Target="http://www.sublimetext.com/2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3schools.com/js/js_reserved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 dirty="0" smtClean="0"/>
            <a:t>2</a:t>
          </a:r>
          <a:endParaRPr lang="pt-BR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CSS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CA477F91-3311-4A54-91C2-CA24606121A4}">
      <dgm:prSet phldrT="[Text]"/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18CAF3DF-7878-462A-A3A1-69510EFF6A15}" type="parTrans" cxnId="{ACD7779C-0154-47C4-B8B2-AF6D8D08DB05}">
      <dgm:prSet/>
      <dgm:spPr/>
      <dgm:t>
        <a:bodyPr/>
        <a:lstStyle/>
        <a:p>
          <a:endParaRPr lang="pt-BR"/>
        </a:p>
      </dgm:t>
    </dgm:pt>
    <dgm:pt modelId="{4434FB73-26E0-4820-936D-EC7A5B545F4C}" type="sibTrans" cxnId="{ACD7779C-0154-47C4-B8B2-AF6D8D08DB05}">
      <dgm:prSet/>
      <dgm:spPr/>
      <dgm:t>
        <a:bodyPr/>
        <a:lstStyle/>
        <a:p>
          <a:endParaRPr lang="pt-BR"/>
        </a:p>
      </dgm:t>
    </dgm:pt>
    <dgm:pt modelId="{47B7715A-7A54-4132-8E0B-8A24603E4861}">
      <dgm:prSet phldrT="[Text]"/>
      <dgm:spPr/>
      <dgm:t>
        <a:bodyPr/>
        <a:lstStyle/>
        <a:p>
          <a:r>
            <a:rPr lang="pt-BR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F6EA2A9-316D-4643-9378-843C9A635827}" type="parTrans" cxnId="{88234681-0EFA-43E5-9E52-F3C8145EA8CD}">
      <dgm:prSet/>
      <dgm:spPr/>
      <dgm:t>
        <a:bodyPr/>
        <a:lstStyle/>
        <a:p>
          <a:endParaRPr lang="pt-BR"/>
        </a:p>
      </dgm:t>
    </dgm:pt>
    <dgm:pt modelId="{AE770227-6B79-4AE5-B0AD-E129D1BE13D9}" type="sibTrans" cxnId="{88234681-0EFA-43E5-9E52-F3C8145EA8CD}">
      <dgm:prSet/>
      <dgm:spPr/>
      <dgm:t>
        <a:bodyPr/>
        <a:lstStyle/>
        <a:p>
          <a:endParaRPr lang="pt-BR"/>
        </a:p>
      </dgm:t>
    </dgm:pt>
    <dgm:pt modelId="{D0591C96-29D0-46AE-9CAE-1BC190DE7EA2}">
      <dgm:prSet phldrT="[Text]"/>
      <dgm:spPr/>
      <dgm:t>
        <a:bodyPr/>
        <a:lstStyle/>
        <a:p>
          <a:r>
            <a: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Interação/ação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/>
    </dgm:pt>
    <dgm:pt modelId="{75982725-7E33-451C-B669-9DF35160968C}" type="parTrans" cxnId="{812876E5-D8D2-4EA6-A52F-1F2ACB46AFF3}">
      <dgm:prSet/>
      <dgm:spPr/>
      <dgm:t>
        <a:bodyPr/>
        <a:lstStyle/>
        <a:p>
          <a:endParaRPr lang="pt-BR"/>
        </a:p>
      </dgm:t>
    </dgm:pt>
    <dgm:pt modelId="{940AB743-8B49-414C-B156-540BA682B5F7}" type="sibTrans" cxnId="{812876E5-D8D2-4EA6-A52F-1F2ACB46AFF3}">
      <dgm:prSet/>
      <dgm:spPr/>
      <dgm:t>
        <a:bodyPr/>
        <a:lstStyle/>
        <a:p>
          <a:endParaRPr lang="pt-BR"/>
        </a:p>
      </dgm:t>
    </dgm:pt>
    <dgm:pt modelId="{6C9E16EA-7B40-4149-BB10-902E63C9A4C9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Estilo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3CAE7F-4A66-4331-AF1F-3B489CABD38A}" type="sibTrans" cxnId="{14805913-5010-432E-8280-C9B9678AD5C9}">
      <dgm:prSet/>
      <dgm:spPr/>
      <dgm:t>
        <a:bodyPr/>
        <a:lstStyle/>
        <a:p>
          <a:endParaRPr lang="pt-BR"/>
        </a:p>
      </dgm:t>
    </dgm:pt>
    <dgm:pt modelId="{D44EA8A7-C7D7-463F-8278-2CA0EA03221C}" type="parTrans" cxnId="{14805913-5010-432E-8280-C9B9678AD5C9}">
      <dgm:prSet/>
      <dgm:spPr/>
      <dgm:t>
        <a:bodyPr/>
        <a:lstStyle/>
        <a:p>
          <a:endParaRPr lang="pt-BR"/>
        </a:p>
      </dgm:t>
    </dgm:pt>
    <dgm:pt modelId="{EE3B49EF-CF72-421E-90A6-813664EB8F12}">
      <dgm:prSet/>
      <dgm:spPr/>
      <dgm:t>
        <a:bodyPr/>
        <a:lstStyle/>
        <a:p>
          <a:r>
            <a: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Estrutura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B06460-90F9-43D6-9F7A-C82FA81EE597}" type="parTrans" cxnId="{9E1C3C85-8B0C-4B83-99D6-067C8842B28A}">
      <dgm:prSet/>
      <dgm:spPr/>
      <dgm:t>
        <a:bodyPr/>
        <a:lstStyle/>
        <a:p>
          <a:endParaRPr lang="pt-BR"/>
        </a:p>
      </dgm:t>
    </dgm:pt>
    <dgm:pt modelId="{9E54A478-B3C1-4B1E-A580-7BBA61460EE8}" type="sibTrans" cxnId="{9E1C3C85-8B0C-4B83-99D6-067C8842B28A}">
      <dgm:prSet/>
      <dgm:spPr/>
      <dgm:t>
        <a:bodyPr/>
        <a:lstStyle/>
        <a:p>
          <a:endParaRPr lang="pt-B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960BAED4-0595-4679-BF12-279283E99DE2}" type="pres">
      <dgm:prSet presAssocID="{CA477F91-3311-4A54-91C2-CA24606121A4}" presName="linNode" presStyleCnt="0"/>
      <dgm:spPr/>
    </dgm:pt>
    <dgm:pt modelId="{F41AC7AE-2B29-43BD-980B-424D053806E7}" type="pres">
      <dgm:prSet presAssocID="{CA477F91-3311-4A54-91C2-CA24606121A4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6C2AC059-6A4C-489E-9CE5-E7577DF6845A}" type="pres">
      <dgm:prSet presAssocID="{CA477F91-3311-4A54-91C2-CA24606121A4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4661323D-C9A7-474A-937D-A98C5D07E12D}" type="presOf" srcId="{C59269D0-92A5-481C-BA64-727AFB0DD545}" destId="{B37A5355-225B-4C6F-AED7-6C620F99EECC}" srcOrd="0" destOrd="0" presId="urn:microsoft.com/office/officeart/2005/8/layout/vList5"/>
    <dgm:cxn modelId="{ACD7779C-0154-47C4-B8B2-AF6D8D08DB05}" srcId="{F6FEADD9-F67D-41F5-BA4C-3C84956E7F46}" destId="{CA477F91-3311-4A54-91C2-CA24606121A4}" srcOrd="2" destOrd="0" parTransId="{18CAF3DF-7878-462A-A3A1-69510EFF6A15}" sibTransId="{4434FB73-26E0-4820-936D-EC7A5B545F4C}"/>
    <dgm:cxn modelId="{790E5461-C866-4767-A0A3-3699E7289ED1}" type="presOf" srcId="{AA046201-5C4D-445E-BF0B-5C6D2B0A1945}" destId="{C04276DC-EE64-470A-B8BC-09067B8045FA}" srcOrd="0" destOrd="0" presId="urn:microsoft.com/office/officeart/2005/8/layout/vList5"/>
    <dgm:cxn modelId="{19B77386-F710-477E-B905-0CE0D14DC5F2}" type="presOf" srcId="{F6FEADD9-F67D-41F5-BA4C-3C84956E7F46}" destId="{AAE7A1E6-6847-453D-B55B-8A82BF138C1D}" srcOrd="0" destOrd="0" presId="urn:microsoft.com/office/officeart/2005/8/layout/vList5"/>
    <dgm:cxn modelId="{05EE982E-9DBD-43AA-8AAD-EF12D4487295}" type="presOf" srcId="{6C9E16EA-7B40-4149-BB10-902E63C9A4C9}" destId="{B37A5355-225B-4C6F-AED7-6C620F99EECC}" srcOrd="0" destOrd="1" presId="urn:microsoft.com/office/officeart/2005/8/layout/vList5"/>
    <dgm:cxn modelId="{0B6841F2-C7B2-45FD-9D19-DCE9AF6A6B43}" type="presOf" srcId="{1E4D3931-0DBD-4211-A24A-6AF364284B1E}" destId="{D54B1729-BC98-42C1-9C6C-D65DCBA4358F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14805913-5010-432E-8280-C9B9678AD5C9}" srcId="{C59269D0-92A5-481C-BA64-727AFB0DD545}" destId="{6C9E16EA-7B40-4149-BB10-902E63C9A4C9}" srcOrd="0" destOrd="0" parTransId="{D44EA8A7-C7D7-463F-8278-2CA0EA03221C}" sibTransId="{6A3CAE7F-4A66-4331-AF1F-3B489CABD38A}"/>
    <dgm:cxn modelId="{9E1C3C85-8B0C-4B83-99D6-067C8842B28A}" srcId="{1E4D3931-0DBD-4211-A24A-6AF364284B1E}" destId="{EE3B49EF-CF72-421E-90A6-813664EB8F12}" srcOrd="0" destOrd="0" parTransId="{FFB06460-90F9-43D6-9F7A-C82FA81EE597}" sibTransId="{9E54A478-B3C1-4B1E-A580-7BBA61460EE8}"/>
    <dgm:cxn modelId="{8183F77A-FEEF-46EC-B747-8194299E6390}" type="presOf" srcId="{74EE5CD8-078F-4590-BF9C-A341A294A016}" destId="{7E429971-BC57-430F-BB25-C0574E5E39E3}" srcOrd="0" destOrd="0" presId="urn:microsoft.com/office/officeart/2005/8/layout/vList5"/>
    <dgm:cxn modelId="{812876E5-D8D2-4EA6-A52F-1F2ACB46AFF3}" srcId="{47B7715A-7A54-4132-8E0B-8A24603E4861}" destId="{D0591C96-29D0-46AE-9CAE-1BC190DE7EA2}" srcOrd="0" destOrd="0" parTransId="{75982725-7E33-451C-B669-9DF35160968C}" sibTransId="{940AB743-8B49-414C-B156-540BA682B5F7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88234681-0EFA-43E5-9E52-F3C8145EA8CD}" srcId="{CA477F91-3311-4A54-91C2-CA24606121A4}" destId="{47B7715A-7A54-4132-8E0B-8A24603E4861}" srcOrd="0" destOrd="0" parTransId="{CF6EA2A9-316D-4643-9378-843C9A635827}" sibTransId="{AE770227-6B79-4AE5-B0AD-E129D1BE13D9}"/>
    <dgm:cxn modelId="{5DA5656B-E7BB-43A8-A9E2-ED8B6F14C4BE}" type="presOf" srcId="{CA477F91-3311-4A54-91C2-CA24606121A4}" destId="{F41AC7AE-2B29-43BD-980B-424D053806E7}" srcOrd="0" destOrd="0" presId="urn:microsoft.com/office/officeart/2005/8/layout/vList5"/>
    <dgm:cxn modelId="{3D9B72DE-760D-46C5-8013-E7C9B53B7968}" type="presOf" srcId="{D0591C96-29D0-46AE-9CAE-1BC190DE7EA2}" destId="{6C2AC059-6A4C-489E-9CE5-E7577DF6845A}" srcOrd="0" destOrd="1" presId="urn:microsoft.com/office/officeart/2005/8/layout/vList5"/>
    <dgm:cxn modelId="{6BC27F49-D6A8-4EB9-BEBE-0E0A15D1AC1C}" type="presOf" srcId="{47B7715A-7A54-4132-8E0B-8A24603E4861}" destId="{6C2AC059-6A4C-489E-9CE5-E7577DF6845A}" srcOrd="0" destOrd="0" presId="urn:microsoft.com/office/officeart/2005/8/layout/vList5"/>
    <dgm:cxn modelId="{AF07F3DF-8D21-431F-83BF-0711286DBD9C}" type="presOf" srcId="{EE3B49EF-CF72-421E-90A6-813664EB8F12}" destId="{D54B1729-BC98-42C1-9C6C-D65DCBA4358F}" srcOrd="0" destOrd="1" presId="urn:microsoft.com/office/officeart/2005/8/layout/vList5"/>
    <dgm:cxn modelId="{CE0255C6-ED9B-4EE0-898F-94F5C23DE20B}" type="presParOf" srcId="{AAE7A1E6-6847-453D-B55B-8A82BF138C1D}" destId="{C4407577-18A2-46E0-8805-2838042EB67A}" srcOrd="0" destOrd="0" presId="urn:microsoft.com/office/officeart/2005/8/layout/vList5"/>
    <dgm:cxn modelId="{77F9FB5F-A6DD-4BC2-8AEF-461DD8B1C960}" type="presParOf" srcId="{C4407577-18A2-46E0-8805-2838042EB67A}" destId="{7E429971-BC57-430F-BB25-C0574E5E39E3}" srcOrd="0" destOrd="0" presId="urn:microsoft.com/office/officeart/2005/8/layout/vList5"/>
    <dgm:cxn modelId="{2B34E1F5-CB6B-4F66-A8A7-0833ED5E2CBB}" type="presParOf" srcId="{C4407577-18A2-46E0-8805-2838042EB67A}" destId="{D54B1729-BC98-42C1-9C6C-D65DCBA4358F}" srcOrd="1" destOrd="0" presId="urn:microsoft.com/office/officeart/2005/8/layout/vList5"/>
    <dgm:cxn modelId="{981D54E7-E3CD-4CA5-9A50-C96F38E8F529}" type="presParOf" srcId="{AAE7A1E6-6847-453D-B55B-8A82BF138C1D}" destId="{AB8574CC-D4F2-4555-AEE3-F4EE58B11D03}" srcOrd="1" destOrd="0" presId="urn:microsoft.com/office/officeart/2005/8/layout/vList5"/>
    <dgm:cxn modelId="{8F7CB071-2406-4697-89AB-F3BB2C5892DF}" type="presParOf" srcId="{AAE7A1E6-6847-453D-B55B-8A82BF138C1D}" destId="{85B8F607-FDD8-476A-ADBE-E1250824F294}" srcOrd="2" destOrd="0" presId="urn:microsoft.com/office/officeart/2005/8/layout/vList5"/>
    <dgm:cxn modelId="{83092366-D1F5-4B1D-89CC-1A75EA4BBBF6}" type="presParOf" srcId="{85B8F607-FDD8-476A-ADBE-E1250824F294}" destId="{C04276DC-EE64-470A-B8BC-09067B8045FA}" srcOrd="0" destOrd="0" presId="urn:microsoft.com/office/officeart/2005/8/layout/vList5"/>
    <dgm:cxn modelId="{CB172DF3-3800-4B73-8E8B-225D0246A300}" type="presParOf" srcId="{85B8F607-FDD8-476A-ADBE-E1250824F294}" destId="{B37A5355-225B-4C6F-AED7-6C620F99EECC}" srcOrd="1" destOrd="0" presId="urn:microsoft.com/office/officeart/2005/8/layout/vList5"/>
    <dgm:cxn modelId="{12B032E0-473E-4E4A-840D-A6B44963FA22}" type="presParOf" srcId="{AAE7A1E6-6847-453D-B55B-8A82BF138C1D}" destId="{5ACAA866-A8A8-4183-97B5-CEEAB1525C60}" srcOrd="3" destOrd="0" presId="urn:microsoft.com/office/officeart/2005/8/layout/vList5"/>
    <dgm:cxn modelId="{36B0E118-3F76-424C-BFCD-3B8B37F49B9C}" type="presParOf" srcId="{AAE7A1E6-6847-453D-B55B-8A82BF138C1D}" destId="{960BAED4-0595-4679-BF12-279283E99DE2}" srcOrd="4" destOrd="0" presId="urn:microsoft.com/office/officeart/2005/8/layout/vList5"/>
    <dgm:cxn modelId="{A91463F3-F21B-4E62-969C-8391141711ED}" type="presParOf" srcId="{960BAED4-0595-4679-BF12-279283E99DE2}" destId="{F41AC7AE-2B29-43BD-980B-424D053806E7}" srcOrd="0" destOrd="0" presId="urn:microsoft.com/office/officeart/2005/8/layout/vList5"/>
    <dgm:cxn modelId="{575B4E5D-A438-4AD6-9247-1898065589A0}" type="presParOf" srcId="{960BAED4-0595-4679-BF12-279283E99DE2}" destId="{6C2AC059-6A4C-489E-9CE5-E7577DF684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4EC46C-5FE8-43E0-B875-CA69744D1F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ACEE27-FE83-4962-84AA-1570AC40F367}">
      <dgm:prSet phldrT="[Texto]" custT="1"/>
      <dgm:spPr/>
      <dgm:t>
        <a:bodyPr/>
        <a:lstStyle/>
        <a:p>
          <a:r>
            <a:rPr lang="pt-BR" sz="1400" dirty="0" smtClean="0"/>
            <a:t>Date</a:t>
          </a:r>
          <a:endParaRPr lang="pt-BR" sz="1400" dirty="0"/>
        </a:p>
      </dgm:t>
    </dgm:pt>
    <dgm:pt modelId="{EA4FCE72-0F73-4859-9A9E-C380B210AC28}" type="parTrans" cxnId="{C7378A61-C1C0-4083-A971-8F0B7BDC3C83}">
      <dgm:prSet/>
      <dgm:spPr/>
      <dgm:t>
        <a:bodyPr/>
        <a:lstStyle/>
        <a:p>
          <a:endParaRPr lang="pt-BR" sz="1400"/>
        </a:p>
      </dgm:t>
    </dgm:pt>
    <dgm:pt modelId="{B9FBC493-6A08-42F2-A13B-173BD568D422}" type="sibTrans" cxnId="{C7378A61-C1C0-4083-A971-8F0B7BDC3C83}">
      <dgm:prSet/>
      <dgm:spPr/>
      <dgm:t>
        <a:bodyPr/>
        <a:lstStyle/>
        <a:p>
          <a:endParaRPr lang="pt-BR" sz="1400"/>
        </a:p>
      </dgm:t>
    </dgm:pt>
    <dgm:pt modelId="{28B2ABB7-7D73-4BCE-9834-809CCDA67A70}">
      <dgm:prSet phldrT="[Texto]" custT="1"/>
      <dgm:spPr/>
      <dgm:t>
        <a:bodyPr/>
        <a:lstStyle/>
        <a:p>
          <a:r>
            <a:rPr lang="pt-BR" sz="1400" dirty="0" smtClean="0"/>
            <a:t>manipular datas</a:t>
          </a:r>
          <a:endParaRPr lang="pt-BR" sz="1400" dirty="0"/>
        </a:p>
      </dgm:t>
    </dgm:pt>
    <dgm:pt modelId="{D2360E9B-3E51-4959-9241-3D0FF1C8654B}" type="parTrans" cxnId="{6E964539-1638-4AEB-B61D-3FAA18EE8C6F}">
      <dgm:prSet/>
      <dgm:spPr/>
      <dgm:t>
        <a:bodyPr/>
        <a:lstStyle/>
        <a:p>
          <a:endParaRPr lang="pt-BR" sz="1400"/>
        </a:p>
      </dgm:t>
    </dgm:pt>
    <dgm:pt modelId="{3A28DA22-8577-4230-9377-896F97E18DBC}" type="sibTrans" cxnId="{6E964539-1638-4AEB-B61D-3FAA18EE8C6F}">
      <dgm:prSet/>
      <dgm:spPr/>
      <dgm:t>
        <a:bodyPr/>
        <a:lstStyle/>
        <a:p>
          <a:endParaRPr lang="pt-BR" sz="1400"/>
        </a:p>
      </dgm:t>
    </dgm:pt>
    <dgm:pt modelId="{456483DD-C54F-43FA-831F-CA114FBA1B45}">
      <dgm:prSet phldrT="[Texto]" custT="1"/>
      <dgm:spPr/>
      <dgm:t>
        <a:bodyPr/>
        <a:lstStyle/>
        <a:p>
          <a:r>
            <a:rPr lang="pt-BR" sz="1400" smtClean="0"/>
            <a:t>Math</a:t>
          </a:r>
          <a:endParaRPr lang="pt-BR" sz="1400" dirty="0"/>
        </a:p>
      </dgm:t>
    </dgm:pt>
    <dgm:pt modelId="{553E955C-85DC-4038-9597-955AC1AE319E}" type="parTrans" cxnId="{3FC783B2-864D-49A0-B1E8-DFB3719AC6BB}">
      <dgm:prSet/>
      <dgm:spPr/>
      <dgm:t>
        <a:bodyPr/>
        <a:lstStyle/>
        <a:p>
          <a:endParaRPr lang="pt-BR" sz="1400"/>
        </a:p>
      </dgm:t>
    </dgm:pt>
    <dgm:pt modelId="{1BA03026-AA3D-4FFB-B95A-25313290745B}" type="sibTrans" cxnId="{3FC783B2-864D-49A0-B1E8-DFB3719AC6BB}">
      <dgm:prSet/>
      <dgm:spPr/>
      <dgm:t>
        <a:bodyPr/>
        <a:lstStyle/>
        <a:p>
          <a:endParaRPr lang="pt-BR" sz="1400"/>
        </a:p>
      </dgm:t>
    </dgm:pt>
    <dgm:pt modelId="{90D7B14E-1AEB-4000-97B6-8D7470AD9A0C}">
      <dgm:prSet phldrT="[Texto]" custT="1"/>
      <dgm:spPr/>
      <dgm:t>
        <a:bodyPr/>
        <a:lstStyle/>
        <a:p>
          <a:r>
            <a:rPr lang="pt-BR" sz="1400" dirty="0" smtClean="0"/>
            <a:t>calculo matemático</a:t>
          </a:r>
          <a:endParaRPr lang="pt-BR" sz="1400" dirty="0"/>
        </a:p>
      </dgm:t>
    </dgm:pt>
    <dgm:pt modelId="{D1E4B1AB-4365-47A0-8B4F-D9AC37997C74}" type="parTrans" cxnId="{C5FE57FE-A7FE-4BF9-8260-749596E319ED}">
      <dgm:prSet/>
      <dgm:spPr/>
      <dgm:t>
        <a:bodyPr/>
        <a:lstStyle/>
        <a:p>
          <a:endParaRPr lang="pt-BR" sz="1400"/>
        </a:p>
      </dgm:t>
    </dgm:pt>
    <dgm:pt modelId="{CF46EE6E-EC56-4750-BD6D-250E9A622B9C}" type="sibTrans" cxnId="{C5FE57FE-A7FE-4BF9-8260-749596E319ED}">
      <dgm:prSet/>
      <dgm:spPr/>
      <dgm:t>
        <a:bodyPr/>
        <a:lstStyle/>
        <a:p>
          <a:endParaRPr lang="pt-BR" sz="1400"/>
        </a:p>
      </dgm:t>
    </dgm:pt>
    <dgm:pt modelId="{E52084C7-C573-469B-A039-7487ECCCBDB1}">
      <dgm:prSet phldrT="[Texto]" custT="1"/>
      <dgm:spPr/>
      <dgm:t>
        <a:bodyPr/>
        <a:lstStyle/>
        <a:p>
          <a:r>
            <a:rPr lang="pt-BR" sz="1400" dirty="0" err="1" smtClean="0"/>
            <a:t>RegExp</a:t>
          </a:r>
          <a:endParaRPr lang="pt-BR" sz="1400" dirty="0"/>
        </a:p>
      </dgm:t>
    </dgm:pt>
    <dgm:pt modelId="{53FFA590-5CC8-4CC8-BF2A-583D1810A061}" type="parTrans" cxnId="{AEB515EB-578B-44B4-9F20-FB8E6E589654}">
      <dgm:prSet/>
      <dgm:spPr/>
      <dgm:t>
        <a:bodyPr/>
        <a:lstStyle/>
        <a:p>
          <a:endParaRPr lang="pt-BR" sz="1400"/>
        </a:p>
      </dgm:t>
    </dgm:pt>
    <dgm:pt modelId="{F650DA3B-25A5-48AE-9A39-3631413A0DE4}" type="sibTrans" cxnId="{AEB515EB-578B-44B4-9F20-FB8E6E589654}">
      <dgm:prSet/>
      <dgm:spPr/>
      <dgm:t>
        <a:bodyPr/>
        <a:lstStyle/>
        <a:p>
          <a:endParaRPr lang="pt-BR" sz="1400"/>
        </a:p>
      </dgm:t>
    </dgm:pt>
    <dgm:pt modelId="{CE125434-3CEE-42B3-B087-FA8D5A403999}">
      <dgm:prSet phldrT="[Texto]" custT="1"/>
      <dgm:spPr/>
      <dgm:t>
        <a:bodyPr/>
        <a:lstStyle/>
        <a:p>
          <a:r>
            <a:rPr lang="pt-BR" sz="1400" dirty="0" smtClean="0"/>
            <a:t>expressão regular</a:t>
          </a:r>
          <a:endParaRPr lang="pt-BR" sz="1400" dirty="0"/>
        </a:p>
      </dgm:t>
    </dgm:pt>
    <dgm:pt modelId="{45C2831B-7D31-429F-BCB2-686FDA31A4AD}" type="parTrans" cxnId="{A1EA1F4D-0567-4D56-A23C-23B98DB150BE}">
      <dgm:prSet/>
      <dgm:spPr/>
      <dgm:t>
        <a:bodyPr/>
        <a:lstStyle/>
        <a:p>
          <a:endParaRPr lang="pt-BR" sz="1400"/>
        </a:p>
      </dgm:t>
    </dgm:pt>
    <dgm:pt modelId="{CE48B9AC-B920-429A-99BA-58ACEDD9698C}" type="sibTrans" cxnId="{A1EA1F4D-0567-4D56-A23C-23B98DB150BE}">
      <dgm:prSet/>
      <dgm:spPr/>
      <dgm:t>
        <a:bodyPr/>
        <a:lstStyle/>
        <a:p>
          <a:endParaRPr lang="pt-BR" sz="1400"/>
        </a:p>
      </dgm:t>
    </dgm:pt>
    <dgm:pt modelId="{FD188467-B1BF-493A-A61D-8AD08B11060D}">
      <dgm:prSet phldrT="[Texto]" custT="1"/>
      <dgm:spPr/>
      <dgm:t>
        <a:bodyPr/>
        <a:lstStyle/>
        <a:p>
          <a:r>
            <a:rPr lang="pt-BR" sz="1400" dirty="0" err="1" smtClean="0"/>
            <a:t>Function</a:t>
          </a:r>
          <a:endParaRPr lang="pt-BR" sz="1400" dirty="0"/>
        </a:p>
      </dgm:t>
    </dgm:pt>
    <dgm:pt modelId="{4DC18664-D419-486E-8F93-E775AFA6904A}" type="parTrans" cxnId="{DC6B0A37-F196-428E-9BE2-3654D8175C14}">
      <dgm:prSet/>
      <dgm:spPr/>
      <dgm:t>
        <a:bodyPr/>
        <a:lstStyle/>
        <a:p>
          <a:endParaRPr lang="pt-BR" sz="1400"/>
        </a:p>
      </dgm:t>
    </dgm:pt>
    <dgm:pt modelId="{0934DBE0-78C6-4BFE-8D25-C9B345400140}" type="sibTrans" cxnId="{DC6B0A37-F196-428E-9BE2-3654D8175C14}">
      <dgm:prSet/>
      <dgm:spPr/>
      <dgm:t>
        <a:bodyPr/>
        <a:lstStyle/>
        <a:p>
          <a:endParaRPr lang="pt-BR" sz="1400"/>
        </a:p>
      </dgm:t>
    </dgm:pt>
    <dgm:pt modelId="{8D725361-8B8E-4B44-BF21-B191B9ED9AAB}">
      <dgm:prSet phldrT="[Texto]" custT="1"/>
      <dgm:spPr/>
      <dgm:t>
        <a:bodyPr/>
        <a:lstStyle/>
        <a:p>
          <a:r>
            <a:rPr lang="pt-BR" sz="1400" dirty="0" smtClean="0"/>
            <a:t>criar um função</a:t>
          </a:r>
          <a:endParaRPr lang="pt-BR" sz="1400" dirty="0"/>
        </a:p>
      </dgm:t>
    </dgm:pt>
    <dgm:pt modelId="{16CEEF12-C449-43DE-A3EB-8F004C00C1E5}" type="parTrans" cxnId="{942CCBC0-1B5C-4FF5-AC5A-25C15C100402}">
      <dgm:prSet/>
      <dgm:spPr/>
      <dgm:t>
        <a:bodyPr/>
        <a:lstStyle/>
        <a:p>
          <a:endParaRPr lang="pt-BR" sz="1400"/>
        </a:p>
      </dgm:t>
    </dgm:pt>
    <dgm:pt modelId="{4707E955-A551-4E50-A97B-CA27423BE80A}" type="sibTrans" cxnId="{942CCBC0-1B5C-4FF5-AC5A-25C15C100402}">
      <dgm:prSet/>
      <dgm:spPr/>
      <dgm:t>
        <a:bodyPr/>
        <a:lstStyle/>
        <a:p>
          <a:endParaRPr lang="pt-BR" sz="1400"/>
        </a:p>
      </dgm:t>
    </dgm:pt>
    <dgm:pt modelId="{C08DF37E-0B86-409F-BC25-B82DE09E00E3}">
      <dgm:prSet phldrT="[Texto]" custT="1"/>
      <dgm:spPr/>
      <dgm:t>
        <a:bodyPr/>
        <a:lstStyle/>
        <a:p>
          <a:r>
            <a:rPr lang="pt-BR" sz="1400" dirty="0" err="1" smtClean="0"/>
            <a:t>Error</a:t>
          </a:r>
          <a:endParaRPr lang="pt-BR" sz="1400" dirty="0"/>
        </a:p>
      </dgm:t>
    </dgm:pt>
    <dgm:pt modelId="{6F55506D-A9AF-494C-AD2E-1FACE8A720D6}" type="parTrans" cxnId="{A615E202-3030-4AA5-B185-A90E8326297F}">
      <dgm:prSet/>
      <dgm:spPr/>
      <dgm:t>
        <a:bodyPr/>
        <a:lstStyle/>
        <a:p>
          <a:endParaRPr lang="pt-BR" sz="1400"/>
        </a:p>
      </dgm:t>
    </dgm:pt>
    <dgm:pt modelId="{C6E8D638-F1B6-4FDB-B9CA-D02636066CF9}" type="sibTrans" cxnId="{A615E202-3030-4AA5-B185-A90E8326297F}">
      <dgm:prSet/>
      <dgm:spPr/>
      <dgm:t>
        <a:bodyPr/>
        <a:lstStyle/>
        <a:p>
          <a:endParaRPr lang="pt-BR" sz="1400"/>
        </a:p>
      </dgm:t>
    </dgm:pt>
    <dgm:pt modelId="{5FA2B5B9-057C-4B6B-8E03-EA3AF6C01472}">
      <dgm:prSet phldrT="[Texto]" custT="1"/>
      <dgm:spPr/>
      <dgm:t>
        <a:bodyPr/>
        <a:lstStyle/>
        <a:p>
          <a:r>
            <a:rPr lang="pt-BR" sz="1400" dirty="0" smtClean="0"/>
            <a:t>Tratamento de Exceções</a:t>
          </a:r>
          <a:endParaRPr lang="pt-BR" sz="1400" dirty="0"/>
        </a:p>
      </dgm:t>
    </dgm:pt>
    <dgm:pt modelId="{8A5A10A6-AC83-4667-9EE6-2FEB359C748C}" type="sibTrans" cxnId="{4F86954E-6404-4C34-8005-1D1CBCFB4FA5}">
      <dgm:prSet/>
      <dgm:spPr/>
      <dgm:t>
        <a:bodyPr/>
        <a:lstStyle/>
        <a:p>
          <a:endParaRPr lang="pt-BR" sz="1400"/>
        </a:p>
      </dgm:t>
    </dgm:pt>
    <dgm:pt modelId="{0A657866-E48F-4637-9D00-CE1295EFACB3}" type="parTrans" cxnId="{4F86954E-6404-4C34-8005-1D1CBCFB4FA5}">
      <dgm:prSet/>
      <dgm:spPr/>
      <dgm:t>
        <a:bodyPr/>
        <a:lstStyle/>
        <a:p>
          <a:endParaRPr lang="pt-BR" sz="1400"/>
        </a:p>
      </dgm:t>
    </dgm:pt>
    <dgm:pt modelId="{C284E6D0-566A-4C56-AC81-66173839E552}" type="pres">
      <dgm:prSet presAssocID="{C24EC46C-5FE8-43E0-B875-CA69744D1F8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53CC3B-3975-4E63-8AC7-4B1A3382157D}" type="pres">
      <dgm:prSet presAssocID="{C24EC46C-5FE8-43E0-B875-CA69744D1F8E}" presName="cycle" presStyleCnt="0"/>
      <dgm:spPr/>
    </dgm:pt>
    <dgm:pt modelId="{624B3F13-6351-424E-BC5A-73094466B6FE}" type="pres">
      <dgm:prSet presAssocID="{C24EC46C-5FE8-43E0-B875-CA69744D1F8E}" presName="centerShape" presStyleCnt="0"/>
      <dgm:spPr/>
    </dgm:pt>
    <dgm:pt modelId="{268CFFF2-D5F1-42F6-A657-474284776AF3}" type="pres">
      <dgm:prSet presAssocID="{C24EC46C-5FE8-43E0-B875-CA69744D1F8E}" presName="connSite" presStyleLbl="node1" presStyleIdx="0" presStyleCnt="6"/>
      <dgm:spPr/>
    </dgm:pt>
    <dgm:pt modelId="{8F1C34F2-4C60-4497-8CF0-F6A55E9F864B}" type="pres">
      <dgm:prSet presAssocID="{C24EC46C-5FE8-43E0-B875-CA69744D1F8E}" presName="visible" presStyleLbl="node1" presStyleIdx="0" presStyleCnt="6" custScaleX="110919" custScaleY="110919"/>
      <dgm:spPr/>
    </dgm:pt>
    <dgm:pt modelId="{56DE07A3-299B-482F-8B27-27A494FACA3D}" type="pres">
      <dgm:prSet presAssocID="{EA4FCE72-0F73-4859-9A9E-C380B210AC28}" presName="Name25" presStyleLbl="parChTrans1D1" presStyleIdx="0" presStyleCnt="5"/>
      <dgm:spPr/>
      <dgm:t>
        <a:bodyPr/>
        <a:lstStyle/>
        <a:p>
          <a:endParaRPr lang="pt-BR"/>
        </a:p>
      </dgm:t>
    </dgm:pt>
    <dgm:pt modelId="{FEFE11F5-E96D-4491-85AE-1D5A2C03FFC2}" type="pres">
      <dgm:prSet presAssocID="{96ACEE27-FE83-4962-84AA-1570AC40F367}" presName="node" presStyleCnt="0"/>
      <dgm:spPr/>
    </dgm:pt>
    <dgm:pt modelId="{9C7A0EA8-F0D7-4BBE-A6CA-35894DF67526}" type="pres">
      <dgm:prSet presAssocID="{96ACEE27-FE83-4962-84AA-1570AC40F367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35DC72-CED6-4146-83F0-5152AEDDABEE}" type="pres">
      <dgm:prSet presAssocID="{96ACEE27-FE83-4962-84AA-1570AC40F367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1A927-FAB6-4C81-A4C6-22A983F032E1}" type="pres">
      <dgm:prSet presAssocID="{553E955C-85DC-4038-9597-955AC1AE319E}" presName="Name25" presStyleLbl="parChTrans1D1" presStyleIdx="1" presStyleCnt="5"/>
      <dgm:spPr/>
      <dgm:t>
        <a:bodyPr/>
        <a:lstStyle/>
        <a:p>
          <a:endParaRPr lang="pt-BR"/>
        </a:p>
      </dgm:t>
    </dgm:pt>
    <dgm:pt modelId="{3E1662B3-69E9-4920-A676-439BA9178158}" type="pres">
      <dgm:prSet presAssocID="{456483DD-C54F-43FA-831F-CA114FBA1B45}" presName="node" presStyleCnt="0"/>
      <dgm:spPr/>
    </dgm:pt>
    <dgm:pt modelId="{EAA6304C-2107-46B4-AC75-A92159DEF0B0}" type="pres">
      <dgm:prSet presAssocID="{456483DD-C54F-43FA-831F-CA114FBA1B45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72A08F-48EB-48F4-B72E-51AA3EC3FDFD}" type="pres">
      <dgm:prSet presAssocID="{456483DD-C54F-43FA-831F-CA114FBA1B45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C8E461-5E30-4206-98A8-64DE4037CA5B}" type="pres">
      <dgm:prSet presAssocID="{53FFA590-5CC8-4CC8-BF2A-583D1810A061}" presName="Name25" presStyleLbl="parChTrans1D1" presStyleIdx="2" presStyleCnt="5"/>
      <dgm:spPr/>
      <dgm:t>
        <a:bodyPr/>
        <a:lstStyle/>
        <a:p>
          <a:endParaRPr lang="pt-BR"/>
        </a:p>
      </dgm:t>
    </dgm:pt>
    <dgm:pt modelId="{7F77C344-60FC-4719-9A21-6C1F86A536EA}" type="pres">
      <dgm:prSet presAssocID="{E52084C7-C573-469B-A039-7487ECCCBDB1}" presName="node" presStyleCnt="0"/>
      <dgm:spPr/>
    </dgm:pt>
    <dgm:pt modelId="{98589048-5EC1-400D-924B-4456E235D163}" type="pres">
      <dgm:prSet presAssocID="{E52084C7-C573-469B-A039-7487ECCCBDB1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17E128-77E3-4EA6-933C-6BE11DD7F51E}" type="pres">
      <dgm:prSet presAssocID="{E52084C7-C573-469B-A039-7487ECCCBDB1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5E17AE-B75C-427F-BC44-15AAC7E9F068}" type="pres">
      <dgm:prSet presAssocID="{4DC18664-D419-486E-8F93-E775AFA6904A}" presName="Name25" presStyleLbl="parChTrans1D1" presStyleIdx="3" presStyleCnt="5"/>
      <dgm:spPr/>
      <dgm:t>
        <a:bodyPr/>
        <a:lstStyle/>
        <a:p>
          <a:endParaRPr lang="pt-BR"/>
        </a:p>
      </dgm:t>
    </dgm:pt>
    <dgm:pt modelId="{361B29BB-5B83-47DC-8069-F8BB4D278428}" type="pres">
      <dgm:prSet presAssocID="{FD188467-B1BF-493A-A61D-8AD08B11060D}" presName="node" presStyleCnt="0"/>
      <dgm:spPr/>
    </dgm:pt>
    <dgm:pt modelId="{2A2A197D-40B0-495B-AC07-92676D39F2EF}" type="pres">
      <dgm:prSet presAssocID="{FD188467-B1BF-493A-A61D-8AD08B11060D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5DB2D4-C138-45CA-97E0-F23897E10AC4}" type="pres">
      <dgm:prSet presAssocID="{FD188467-B1BF-493A-A61D-8AD08B11060D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039F8F-8B59-47F1-97F5-F8999F482136}" type="pres">
      <dgm:prSet presAssocID="{6F55506D-A9AF-494C-AD2E-1FACE8A720D6}" presName="Name25" presStyleLbl="parChTrans1D1" presStyleIdx="4" presStyleCnt="5"/>
      <dgm:spPr/>
      <dgm:t>
        <a:bodyPr/>
        <a:lstStyle/>
        <a:p>
          <a:endParaRPr lang="pt-BR"/>
        </a:p>
      </dgm:t>
    </dgm:pt>
    <dgm:pt modelId="{FD43C426-1B2A-4505-9DBD-CDF0AB9B10CB}" type="pres">
      <dgm:prSet presAssocID="{C08DF37E-0B86-409F-BC25-B82DE09E00E3}" presName="node" presStyleCnt="0"/>
      <dgm:spPr/>
    </dgm:pt>
    <dgm:pt modelId="{517AC7C7-8BC6-45AD-8A86-00338B0888EB}" type="pres">
      <dgm:prSet presAssocID="{C08DF37E-0B86-409F-BC25-B82DE09E00E3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1533B8-8D89-4E33-87A7-A5D076E84040}" type="pres">
      <dgm:prSet presAssocID="{C08DF37E-0B86-409F-BC25-B82DE09E00E3}" presName="child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C6B0A37-F196-428E-9BE2-3654D8175C14}" srcId="{C24EC46C-5FE8-43E0-B875-CA69744D1F8E}" destId="{FD188467-B1BF-493A-A61D-8AD08B11060D}" srcOrd="3" destOrd="0" parTransId="{4DC18664-D419-486E-8F93-E775AFA6904A}" sibTransId="{0934DBE0-78C6-4BFE-8D25-C9B345400140}"/>
    <dgm:cxn modelId="{0641398B-3A3E-4E3C-8DE7-FA3C28BAD5DD}" type="presOf" srcId="{EA4FCE72-0F73-4859-9A9E-C380B210AC28}" destId="{56DE07A3-299B-482F-8B27-27A494FACA3D}" srcOrd="0" destOrd="0" presId="urn:microsoft.com/office/officeart/2005/8/layout/radial2"/>
    <dgm:cxn modelId="{03E1AA5A-82DF-4FF3-A88A-74BA8FD732A6}" type="presOf" srcId="{553E955C-85DC-4038-9597-955AC1AE319E}" destId="{9581A927-FAB6-4C81-A4C6-22A983F032E1}" srcOrd="0" destOrd="0" presId="urn:microsoft.com/office/officeart/2005/8/layout/radial2"/>
    <dgm:cxn modelId="{793687A4-2E6E-4E45-88BD-DBA43481B307}" type="presOf" srcId="{FD188467-B1BF-493A-A61D-8AD08B11060D}" destId="{2A2A197D-40B0-495B-AC07-92676D39F2EF}" srcOrd="0" destOrd="0" presId="urn:microsoft.com/office/officeart/2005/8/layout/radial2"/>
    <dgm:cxn modelId="{9EDB4D59-4F9C-4486-9E91-E11C255EF520}" type="presOf" srcId="{28B2ABB7-7D73-4BCE-9834-809CCDA67A70}" destId="{A535DC72-CED6-4146-83F0-5152AEDDABEE}" srcOrd="0" destOrd="0" presId="urn:microsoft.com/office/officeart/2005/8/layout/radial2"/>
    <dgm:cxn modelId="{0E8A82E5-69A3-4270-8ABF-02B6359403B4}" type="presOf" srcId="{C24EC46C-5FE8-43E0-B875-CA69744D1F8E}" destId="{C284E6D0-566A-4C56-AC81-66173839E552}" srcOrd="0" destOrd="0" presId="urn:microsoft.com/office/officeart/2005/8/layout/radial2"/>
    <dgm:cxn modelId="{E2959288-3CAA-4BB3-81ED-20135493F64F}" type="presOf" srcId="{6F55506D-A9AF-494C-AD2E-1FACE8A720D6}" destId="{BE039F8F-8B59-47F1-97F5-F8999F482136}" srcOrd="0" destOrd="0" presId="urn:microsoft.com/office/officeart/2005/8/layout/radial2"/>
    <dgm:cxn modelId="{948A9BBC-6053-45A3-A0C1-76569BDA40DC}" type="presOf" srcId="{53FFA590-5CC8-4CC8-BF2A-583D1810A061}" destId="{0BC8E461-5E30-4206-98A8-64DE4037CA5B}" srcOrd="0" destOrd="0" presId="urn:microsoft.com/office/officeart/2005/8/layout/radial2"/>
    <dgm:cxn modelId="{A1EA1F4D-0567-4D56-A23C-23B98DB150BE}" srcId="{E52084C7-C573-469B-A039-7487ECCCBDB1}" destId="{CE125434-3CEE-42B3-B087-FA8D5A403999}" srcOrd="0" destOrd="0" parTransId="{45C2831B-7D31-429F-BCB2-686FDA31A4AD}" sibTransId="{CE48B9AC-B920-429A-99BA-58ACEDD9698C}"/>
    <dgm:cxn modelId="{BA477E03-B99F-4DB1-8302-15C95DDD312F}" type="presOf" srcId="{4DC18664-D419-486E-8F93-E775AFA6904A}" destId="{7B5E17AE-B75C-427F-BC44-15AAC7E9F068}" srcOrd="0" destOrd="0" presId="urn:microsoft.com/office/officeart/2005/8/layout/radial2"/>
    <dgm:cxn modelId="{060BDA89-317A-44A5-BC86-1852E3CB660A}" type="presOf" srcId="{456483DD-C54F-43FA-831F-CA114FBA1B45}" destId="{EAA6304C-2107-46B4-AC75-A92159DEF0B0}" srcOrd="0" destOrd="0" presId="urn:microsoft.com/office/officeart/2005/8/layout/radial2"/>
    <dgm:cxn modelId="{A615E202-3030-4AA5-B185-A90E8326297F}" srcId="{C24EC46C-5FE8-43E0-B875-CA69744D1F8E}" destId="{C08DF37E-0B86-409F-BC25-B82DE09E00E3}" srcOrd="4" destOrd="0" parTransId="{6F55506D-A9AF-494C-AD2E-1FACE8A720D6}" sibTransId="{C6E8D638-F1B6-4FDB-B9CA-D02636066CF9}"/>
    <dgm:cxn modelId="{942CCBC0-1B5C-4FF5-AC5A-25C15C100402}" srcId="{FD188467-B1BF-493A-A61D-8AD08B11060D}" destId="{8D725361-8B8E-4B44-BF21-B191B9ED9AAB}" srcOrd="0" destOrd="0" parTransId="{16CEEF12-C449-43DE-A3EB-8F004C00C1E5}" sibTransId="{4707E955-A551-4E50-A97B-CA27423BE80A}"/>
    <dgm:cxn modelId="{01BCF208-B9C7-4310-8825-41F0AAE2C9C6}" type="presOf" srcId="{90D7B14E-1AEB-4000-97B6-8D7470AD9A0C}" destId="{5D72A08F-48EB-48F4-B72E-51AA3EC3FDFD}" srcOrd="0" destOrd="0" presId="urn:microsoft.com/office/officeart/2005/8/layout/radial2"/>
    <dgm:cxn modelId="{7F277AE5-B47A-46FA-AA1E-1F5AB1E5C81E}" type="presOf" srcId="{5FA2B5B9-057C-4B6B-8E03-EA3AF6C01472}" destId="{3A1533B8-8D89-4E33-87A7-A5D076E84040}" srcOrd="0" destOrd="0" presId="urn:microsoft.com/office/officeart/2005/8/layout/radial2"/>
    <dgm:cxn modelId="{DB045F40-811A-4DF4-A50C-811B4C62695C}" type="presOf" srcId="{CE125434-3CEE-42B3-B087-FA8D5A403999}" destId="{4917E128-77E3-4EA6-933C-6BE11DD7F51E}" srcOrd="0" destOrd="0" presId="urn:microsoft.com/office/officeart/2005/8/layout/radial2"/>
    <dgm:cxn modelId="{4F86954E-6404-4C34-8005-1D1CBCFB4FA5}" srcId="{C08DF37E-0B86-409F-BC25-B82DE09E00E3}" destId="{5FA2B5B9-057C-4B6B-8E03-EA3AF6C01472}" srcOrd="0" destOrd="0" parTransId="{0A657866-E48F-4637-9D00-CE1295EFACB3}" sibTransId="{8A5A10A6-AC83-4667-9EE6-2FEB359C748C}"/>
    <dgm:cxn modelId="{18340CFF-21F0-46B0-9B0A-E7B69BB39288}" type="presOf" srcId="{96ACEE27-FE83-4962-84AA-1570AC40F367}" destId="{9C7A0EA8-F0D7-4BBE-A6CA-35894DF67526}" srcOrd="0" destOrd="0" presId="urn:microsoft.com/office/officeart/2005/8/layout/radial2"/>
    <dgm:cxn modelId="{CADD227E-B732-4F68-9D22-FCA22365FA63}" type="presOf" srcId="{E52084C7-C573-469B-A039-7487ECCCBDB1}" destId="{98589048-5EC1-400D-924B-4456E235D163}" srcOrd="0" destOrd="0" presId="urn:microsoft.com/office/officeart/2005/8/layout/radial2"/>
    <dgm:cxn modelId="{3FC783B2-864D-49A0-B1E8-DFB3719AC6BB}" srcId="{C24EC46C-5FE8-43E0-B875-CA69744D1F8E}" destId="{456483DD-C54F-43FA-831F-CA114FBA1B45}" srcOrd="1" destOrd="0" parTransId="{553E955C-85DC-4038-9597-955AC1AE319E}" sibTransId="{1BA03026-AA3D-4FFB-B95A-25313290745B}"/>
    <dgm:cxn modelId="{8F19DEF2-F884-4729-8DC2-DA17C9348C16}" type="presOf" srcId="{C08DF37E-0B86-409F-BC25-B82DE09E00E3}" destId="{517AC7C7-8BC6-45AD-8A86-00338B0888EB}" srcOrd="0" destOrd="0" presId="urn:microsoft.com/office/officeart/2005/8/layout/radial2"/>
    <dgm:cxn modelId="{49824776-B221-47D5-9477-1B5BB2FAB563}" type="presOf" srcId="{8D725361-8B8E-4B44-BF21-B191B9ED9AAB}" destId="{F25DB2D4-C138-45CA-97E0-F23897E10AC4}" srcOrd="0" destOrd="0" presId="urn:microsoft.com/office/officeart/2005/8/layout/radial2"/>
    <dgm:cxn modelId="{6E964539-1638-4AEB-B61D-3FAA18EE8C6F}" srcId="{96ACEE27-FE83-4962-84AA-1570AC40F367}" destId="{28B2ABB7-7D73-4BCE-9834-809CCDA67A70}" srcOrd="0" destOrd="0" parTransId="{D2360E9B-3E51-4959-9241-3D0FF1C8654B}" sibTransId="{3A28DA22-8577-4230-9377-896F97E18DBC}"/>
    <dgm:cxn modelId="{AEB515EB-578B-44B4-9F20-FB8E6E589654}" srcId="{C24EC46C-5FE8-43E0-B875-CA69744D1F8E}" destId="{E52084C7-C573-469B-A039-7487ECCCBDB1}" srcOrd="2" destOrd="0" parTransId="{53FFA590-5CC8-4CC8-BF2A-583D1810A061}" sibTransId="{F650DA3B-25A5-48AE-9A39-3631413A0DE4}"/>
    <dgm:cxn modelId="{C7378A61-C1C0-4083-A971-8F0B7BDC3C83}" srcId="{C24EC46C-5FE8-43E0-B875-CA69744D1F8E}" destId="{96ACEE27-FE83-4962-84AA-1570AC40F367}" srcOrd="0" destOrd="0" parTransId="{EA4FCE72-0F73-4859-9A9E-C380B210AC28}" sibTransId="{B9FBC493-6A08-42F2-A13B-173BD568D422}"/>
    <dgm:cxn modelId="{C5FE57FE-A7FE-4BF9-8260-749596E319ED}" srcId="{456483DD-C54F-43FA-831F-CA114FBA1B45}" destId="{90D7B14E-1AEB-4000-97B6-8D7470AD9A0C}" srcOrd="0" destOrd="0" parTransId="{D1E4B1AB-4365-47A0-8B4F-D9AC37997C74}" sibTransId="{CF46EE6E-EC56-4750-BD6D-250E9A622B9C}"/>
    <dgm:cxn modelId="{49BD1F97-E39C-439B-BD33-1E1B46EFFDE5}" type="presParOf" srcId="{C284E6D0-566A-4C56-AC81-66173839E552}" destId="{0553CC3B-3975-4E63-8AC7-4B1A3382157D}" srcOrd="0" destOrd="0" presId="urn:microsoft.com/office/officeart/2005/8/layout/radial2"/>
    <dgm:cxn modelId="{B90FA64A-A99E-4B74-872B-4A2C0DAF17C7}" type="presParOf" srcId="{0553CC3B-3975-4E63-8AC7-4B1A3382157D}" destId="{624B3F13-6351-424E-BC5A-73094466B6FE}" srcOrd="0" destOrd="0" presId="urn:microsoft.com/office/officeart/2005/8/layout/radial2"/>
    <dgm:cxn modelId="{E11D4EBC-93A6-4DC0-8BD0-80FD62E3E041}" type="presParOf" srcId="{624B3F13-6351-424E-BC5A-73094466B6FE}" destId="{268CFFF2-D5F1-42F6-A657-474284776AF3}" srcOrd="0" destOrd="0" presId="urn:microsoft.com/office/officeart/2005/8/layout/radial2"/>
    <dgm:cxn modelId="{A883D18B-13B3-44A7-BCC2-DF8015D9B600}" type="presParOf" srcId="{624B3F13-6351-424E-BC5A-73094466B6FE}" destId="{8F1C34F2-4C60-4497-8CF0-F6A55E9F864B}" srcOrd="1" destOrd="0" presId="urn:microsoft.com/office/officeart/2005/8/layout/radial2"/>
    <dgm:cxn modelId="{63F54D36-3472-44FD-8E16-9BD08932161F}" type="presParOf" srcId="{0553CC3B-3975-4E63-8AC7-4B1A3382157D}" destId="{56DE07A3-299B-482F-8B27-27A494FACA3D}" srcOrd="1" destOrd="0" presId="urn:microsoft.com/office/officeart/2005/8/layout/radial2"/>
    <dgm:cxn modelId="{16DB6AD0-1CD9-4B55-B37C-594F1F6978DE}" type="presParOf" srcId="{0553CC3B-3975-4E63-8AC7-4B1A3382157D}" destId="{FEFE11F5-E96D-4491-85AE-1D5A2C03FFC2}" srcOrd="2" destOrd="0" presId="urn:microsoft.com/office/officeart/2005/8/layout/radial2"/>
    <dgm:cxn modelId="{057874EE-4638-4C96-B0EB-ECA657C769D5}" type="presParOf" srcId="{FEFE11F5-E96D-4491-85AE-1D5A2C03FFC2}" destId="{9C7A0EA8-F0D7-4BBE-A6CA-35894DF67526}" srcOrd="0" destOrd="0" presId="urn:microsoft.com/office/officeart/2005/8/layout/radial2"/>
    <dgm:cxn modelId="{AE5E4EF5-11EA-447F-9C4E-0EAA6323F385}" type="presParOf" srcId="{FEFE11F5-E96D-4491-85AE-1D5A2C03FFC2}" destId="{A535DC72-CED6-4146-83F0-5152AEDDABEE}" srcOrd="1" destOrd="0" presId="urn:microsoft.com/office/officeart/2005/8/layout/radial2"/>
    <dgm:cxn modelId="{659D8014-B1CE-400A-9158-B7B51BBDD5C0}" type="presParOf" srcId="{0553CC3B-3975-4E63-8AC7-4B1A3382157D}" destId="{9581A927-FAB6-4C81-A4C6-22A983F032E1}" srcOrd="3" destOrd="0" presId="urn:microsoft.com/office/officeart/2005/8/layout/radial2"/>
    <dgm:cxn modelId="{8B26C051-5B34-4BA8-AFF5-8227096EE969}" type="presParOf" srcId="{0553CC3B-3975-4E63-8AC7-4B1A3382157D}" destId="{3E1662B3-69E9-4920-A676-439BA9178158}" srcOrd="4" destOrd="0" presId="urn:microsoft.com/office/officeart/2005/8/layout/radial2"/>
    <dgm:cxn modelId="{CAF4353A-7F4A-4AAC-B7FF-3473080981B2}" type="presParOf" srcId="{3E1662B3-69E9-4920-A676-439BA9178158}" destId="{EAA6304C-2107-46B4-AC75-A92159DEF0B0}" srcOrd="0" destOrd="0" presId="urn:microsoft.com/office/officeart/2005/8/layout/radial2"/>
    <dgm:cxn modelId="{086D2F54-D6C8-4ACD-88E1-2E539005B0A4}" type="presParOf" srcId="{3E1662B3-69E9-4920-A676-439BA9178158}" destId="{5D72A08F-48EB-48F4-B72E-51AA3EC3FDFD}" srcOrd="1" destOrd="0" presId="urn:microsoft.com/office/officeart/2005/8/layout/radial2"/>
    <dgm:cxn modelId="{DC232DFE-2B89-4882-8204-2C68B9EC94A1}" type="presParOf" srcId="{0553CC3B-3975-4E63-8AC7-4B1A3382157D}" destId="{0BC8E461-5E30-4206-98A8-64DE4037CA5B}" srcOrd="5" destOrd="0" presId="urn:microsoft.com/office/officeart/2005/8/layout/radial2"/>
    <dgm:cxn modelId="{C5A68FFF-314F-4C16-AA1E-F7BB2C2146F8}" type="presParOf" srcId="{0553CC3B-3975-4E63-8AC7-4B1A3382157D}" destId="{7F77C344-60FC-4719-9A21-6C1F86A536EA}" srcOrd="6" destOrd="0" presId="urn:microsoft.com/office/officeart/2005/8/layout/radial2"/>
    <dgm:cxn modelId="{B03C16FC-6390-4200-AB0D-5CFD52730DE2}" type="presParOf" srcId="{7F77C344-60FC-4719-9A21-6C1F86A536EA}" destId="{98589048-5EC1-400D-924B-4456E235D163}" srcOrd="0" destOrd="0" presId="urn:microsoft.com/office/officeart/2005/8/layout/radial2"/>
    <dgm:cxn modelId="{B626151D-2043-4C96-BF36-18C1B7E2CF0E}" type="presParOf" srcId="{7F77C344-60FC-4719-9A21-6C1F86A536EA}" destId="{4917E128-77E3-4EA6-933C-6BE11DD7F51E}" srcOrd="1" destOrd="0" presId="urn:microsoft.com/office/officeart/2005/8/layout/radial2"/>
    <dgm:cxn modelId="{B45E497E-FDEE-4E06-ACE3-BF833B5276A4}" type="presParOf" srcId="{0553CC3B-3975-4E63-8AC7-4B1A3382157D}" destId="{7B5E17AE-B75C-427F-BC44-15AAC7E9F068}" srcOrd="7" destOrd="0" presId="urn:microsoft.com/office/officeart/2005/8/layout/radial2"/>
    <dgm:cxn modelId="{EC656F4A-3AFC-40AB-BB5C-9831467C5C71}" type="presParOf" srcId="{0553CC3B-3975-4E63-8AC7-4B1A3382157D}" destId="{361B29BB-5B83-47DC-8069-F8BB4D278428}" srcOrd="8" destOrd="0" presId="urn:microsoft.com/office/officeart/2005/8/layout/radial2"/>
    <dgm:cxn modelId="{7667A1F7-6D32-4B98-BFD2-3C2C8E3E7F46}" type="presParOf" srcId="{361B29BB-5B83-47DC-8069-F8BB4D278428}" destId="{2A2A197D-40B0-495B-AC07-92676D39F2EF}" srcOrd="0" destOrd="0" presId="urn:microsoft.com/office/officeart/2005/8/layout/radial2"/>
    <dgm:cxn modelId="{7521B8D4-6C42-4277-BCE0-67CD80550713}" type="presParOf" srcId="{361B29BB-5B83-47DC-8069-F8BB4D278428}" destId="{F25DB2D4-C138-45CA-97E0-F23897E10AC4}" srcOrd="1" destOrd="0" presId="urn:microsoft.com/office/officeart/2005/8/layout/radial2"/>
    <dgm:cxn modelId="{DD4B83F1-3AD1-4D99-BBC1-9B1E530D1B0A}" type="presParOf" srcId="{0553CC3B-3975-4E63-8AC7-4B1A3382157D}" destId="{BE039F8F-8B59-47F1-97F5-F8999F482136}" srcOrd="9" destOrd="0" presId="urn:microsoft.com/office/officeart/2005/8/layout/radial2"/>
    <dgm:cxn modelId="{27644369-8771-4832-9007-ECADC40BD338}" type="presParOf" srcId="{0553CC3B-3975-4E63-8AC7-4B1A3382157D}" destId="{FD43C426-1B2A-4505-9DBD-CDF0AB9B10CB}" srcOrd="10" destOrd="0" presId="urn:microsoft.com/office/officeart/2005/8/layout/radial2"/>
    <dgm:cxn modelId="{3FAB953C-4167-4102-AE7A-0959052CF31A}" type="presParOf" srcId="{FD43C426-1B2A-4505-9DBD-CDF0AB9B10CB}" destId="{517AC7C7-8BC6-45AD-8A86-00338B0888EB}" srcOrd="0" destOrd="0" presId="urn:microsoft.com/office/officeart/2005/8/layout/radial2"/>
    <dgm:cxn modelId="{D9AE28D3-89F1-4E54-BA3F-19E3E425A600}" type="presParOf" srcId="{FD43C426-1B2A-4505-9DBD-CDF0AB9B10CB}" destId="{3A1533B8-8D89-4E33-87A7-A5D076E8404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85212F-E4AD-4A4D-A288-7A050DCF7DAB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9952A3D-44CC-44BC-AD5F-8FBF37B2D509}">
      <dgm:prSet phldrT="[Texto]"/>
      <dgm:spPr/>
      <dgm:t>
        <a:bodyPr/>
        <a:lstStyle/>
        <a:p>
          <a:r>
            <a:rPr lang="pt-BR" dirty="0" smtClean="0"/>
            <a:t>Operando</a:t>
          </a:r>
          <a:endParaRPr lang="pt-BR" dirty="0"/>
        </a:p>
      </dgm:t>
    </dgm:pt>
    <dgm:pt modelId="{807AFD5D-4C38-4EB5-A3E0-AAF191E02DC1}" type="parTrans" cxnId="{49A72C7D-0798-48AA-9B6A-47837DB860CD}">
      <dgm:prSet/>
      <dgm:spPr/>
      <dgm:t>
        <a:bodyPr/>
        <a:lstStyle/>
        <a:p>
          <a:endParaRPr lang="pt-BR"/>
        </a:p>
      </dgm:t>
    </dgm:pt>
    <dgm:pt modelId="{D7C01449-7BB9-4633-8521-B180741DCC2E}" type="sibTrans" cxnId="{49A72C7D-0798-48AA-9B6A-47837DB860CD}">
      <dgm:prSet/>
      <dgm:spPr/>
      <dgm:t>
        <a:bodyPr/>
        <a:lstStyle/>
        <a:p>
          <a:endParaRPr lang="pt-BR"/>
        </a:p>
      </dgm:t>
    </dgm:pt>
    <dgm:pt modelId="{CC971DE5-CF59-4119-A684-B6B51DB7554A}">
      <dgm:prSet phldrT="[Texto]"/>
      <dgm:spPr/>
      <dgm:t>
        <a:bodyPr/>
        <a:lstStyle/>
        <a:p>
          <a:r>
            <a:rPr lang="pt-BR" dirty="0" smtClean="0"/>
            <a:t>subtrair</a:t>
          </a:r>
        </a:p>
      </dgm:t>
    </dgm:pt>
    <dgm:pt modelId="{6C42E9A4-1D08-43CA-B41D-E8E48816E4D1}" type="parTrans" cxnId="{3052CEA1-3D6B-48A9-AEE1-3B5A4150C01E}">
      <dgm:prSet/>
      <dgm:spPr/>
      <dgm:t>
        <a:bodyPr/>
        <a:lstStyle/>
        <a:p>
          <a:endParaRPr lang="pt-BR"/>
        </a:p>
      </dgm:t>
    </dgm:pt>
    <dgm:pt modelId="{F745DEBA-6580-4C6F-8788-84A7543A3A0F}" type="sibTrans" cxnId="{3052CEA1-3D6B-48A9-AEE1-3B5A4150C01E}">
      <dgm:prSet/>
      <dgm:spPr/>
      <dgm:t>
        <a:bodyPr/>
        <a:lstStyle/>
        <a:p>
          <a:endParaRPr lang="pt-BR"/>
        </a:p>
      </dgm:t>
    </dgm:pt>
    <dgm:pt modelId="{0283B2EE-385F-4B69-A8CD-C349A4B777EF}">
      <dgm:prSet phldrT="[Texto]"/>
      <dgm:spPr/>
      <dgm:t>
        <a:bodyPr/>
        <a:lstStyle/>
        <a:p>
          <a:r>
            <a:rPr lang="pt-BR" dirty="0" smtClean="0"/>
            <a:t>multiplicar</a:t>
          </a:r>
          <a:endParaRPr lang="pt-BR" dirty="0"/>
        </a:p>
      </dgm:t>
    </dgm:pt>
    <dgm:pt modelId="{F2081ABB-DE02-4E42-85C1-EF119A794261}" type="parTrans" cxnId="{FD96DC92-E5EF-4A62-9DC8-B3D543EA5E20}">
      <dgm:prSet/>
      <dgm:spPr/>
      <dgm:t>
        <a:bodyPr/>
        <a:lstStyle/>
        <a:p>
          <a:endParaRPr lang="pt-BR"/>
        </a:p>
      </dgm:t>
    </dgm:pt>
    <dgm:pt modelId="{A5D505FA-416F-4B2A-B7C5-F379006FC3AA}" type="sibTrans" cxnId="{FD96DC92-E5EF-4A62-9DC8-B3D543EA5E20}">
      <dgm:prSet/>
      <dgm:spPr/>
      <dgm:t>
        <a:bodyPr/>
        <a:lstStyle/>
        <a:p>
          <a:endParaRPr lang="pt-BR"/>
        </a:p>
      </dgm:t>
    </dgm:pt>
    <dgm:pt modelId="{7BA1B596-0864-4863-BB92-4F01C6C0D4E1}">
      <dgm:prSet phldrT="[Texto]"/>
      <dgm:spPr/>
      <dgm:t>
        <a:bodyPr/>
        <a:lstStyle/>
        <a:p>
          <a:r>
            <a:rPr lang="pt-BR" dirty="0" smtClean="0"/>
            <a:t>dividir</a:t>
          </a:r>
          <a:endParaRPr lang="pt-BR" dirty="0"/>
        </a:p>
      </dgm:t>
    </dgm:pt>
    <dgm:pt modelId="{CD5A7411-134E-4D41-9EF9-38319E81021D}" type="parTrans" cxnId="{CB465059-6664-4C10-B6A6-34BEB13730D9}">
      <dgm:prSet/>
      <dgm:spPr/>
      <dgm:t>
        <a:bodyPr/>
        <a:lstStyle/>
        <a:p>
          <a:endParaRPr lang="pt-BR"/>
        </a:p>
      </dgm:t>
    </dgm:pt>
    <dgm:pt modelId="{0371844D-531B-4D6F-B481-6EA58B9EB5E6}" type="sibTrans" cxnId="{CB465059-6664-4C10-B6A6-34BEB13730D9}">
      <dgm:prSet/>
      <dgm:spPr/>
      <dgm:t>
        <a:bodyPr/>
        <a:lstStyle/>
        <a:p>
          <a:endParaRPr lang="pt-BR"/>
        </a:p>
      </dgm:t>
    </dgm:pt>
    <dgm:pt modelId="{C33E1CB6-2A26-46DA-9BFC-6509B8144DF6}">
      <dgm:prSet phldrT="[Texto]"/>
      <dgm:spPr/>
      <dgm:t>
        <a:bodyPr/>
        <a:lstStyle/>
        <a:p>
          <a:r>
            <a:rPr lang="pt-BR" dirty="0" smtClean="0"/>
            <a:t>somar</a:t>
          </a:r>
          <a:endParaRPr lang="pt-BR" dirty="0"/>
        </a:p>
      </dgm:t>
    </dgm:pt>
    <dgm:pt modelId="{FC206F15-D07C-4869-AD0E-CB286A0F352A}" type="parTrans" cxnId="{0269D43C-4CE7-4E39-BC79-A02D00CC43B7}">
      <dgm:prSet/>
      <dgm:spPr/>
      <dgm:t>
        <a:bodyPr/>
        <a:lstStyle/>
        <a:p>
          <a:endParaRPr lang="pt-BR"/>
        </a:p>
      </dgm:t>
    </dgm:pt>
    <dgm:pt modelId="{A3C3A6B2-DC30-4C48-ACEA-35351F0E0844}" type="sibTrans" cxnId="{0269D43C-4CE7-4E39-BC79-A02D00CC43B7}">
      <dgm:prSet/>
      <dgm:spPr/>
      <dgm:t>
        <a:bodyPr/>
        <a:lstStyle/>
        <a:p>
          <a:endParaRPr lang="pt-BR"/>
        </a:p>
      </dgm:t>
    </dgm:pt>
    <dgm:pt modelId="{B74744DB-1E2C-444B-8D91-211656D0F02E}" type="pres">
      <dgm:prSet presAssocID="{4085212F-E4AD-4A4D-A288-7A050DCF7DA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D8BDDF5-D23A-4D3F-AA00-3F27846672AB}" type="pres">
      <dgm:prSet presAssocID="{4085212F-E4AD-4A4D-A288-7A050DCF7DAB}" presName="radial" presStyleCnt="0">
        <dgm:presLayoutVars>
          <dgm:animLvl val="ctr"/>
        </dgm:presLayoutVars>
      </dgm:prSet>
      <dgm:spPr/>
    </dgm:pt>
    <dgm:pt modelId="{F53AAF10-B616-40EE-B60D-8C42829DD04C}" type="pres">
      <dgm:prSet presAssocID="{19952A3D-44CC-44BC-AD5F-8FBF37B2D509}" presName="centerShape" presStyleLbl="vennNode1" presStyleIdx="0" presStyleCnt="5"/>
      <dgm:spPr/>
      <dgm:t>
        <a:bodyPr/>
        <a:lstStyle/>
        <a:p>
          <a:endParaRPr lang="pt-BR"/>
        </a:p>
      </dgm:t>
    </dgm:pt>
    <dgm:pt modelId="{AEE82007-3AC4-4175-A2D8-F34B3FB22052}" type="pres">
      <dgm:prSet presAssocID="{CC971DE5-CF59-4119-A684-B6B51DB7554A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0F1E9A-3CCE-497B-9091-4DFEC8EFE9A0}" type="pres">
      <dgm:prSet presAssocID="{0283B2EE-385F-4B69-A8CD-C349A4B777EF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3CD2E7-AD77-4D46-9751-833DAC84022D}" type="pres">
      <dgm:prSet presAssocID="{7BA1B596-0864-4863-BB92-4F01C6C0D4E1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DC0300-CC84-4CC8-9355-E62CED290937}" type="pres">
      <dgm:prSet presAssocID="{C33E1CB6-2A26-46DA-9BFC-6509B8144DF6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F7A017-7292-4A2F-978B-B33F7BCEDCAF}" type="presOf" srcId="{19952A3D-44CC-44BC-AD5F-8FBF37B2D509}" destId="{F53AAF10-B616-40EE-B60D-8C42829DD04C}" srcOrd="0" destOrd="0" presId="urn:microsoft.com/office/officeart/2005/8/layout/radial3"/>
    <dgm:cxn modelId="{FD96DC92-E5EF-4A62-9DC8-B3D543EA5E20}" srcId="{19952A3D-44CC-44BC-AD5F-8FBF37B2D509}" destId="{0283B2EE-385F-4B69-A8CD-C349A4B777EF}" srcOrd="1" destOrd="0" parTransId="{F2081ABB-DE02-4E42-85C1-EF119A794261}" sibTransId="{A5D505FA-416F-4B2A-B7C5-F379006FC3AA}"/>
    <dgm:cxn modelId="{CB465059-6664-4C10-B6A6-34BEB13730D9}" srcId="{19952A3D-44CC-44BC-AD5F-8FBF37B2D509}" destId="{7BA1B596-0864-4863-BB92-4F01C6C0D4E1}" srcOrd="2" destOrd="0" parTransId="{CD5A7411-134E-4D41-9EF9-38319E81021D}" sibTransId="{0371844D-531B-4D6F-B481-6EA58B9EB5E6}"/>
    <dgm:cxn modelId="{ED2CD1D6-CB79-4C2E-B27F-5E36250CC259}" type="presOf" srcId="{7BA1B596-0864-4863-BB92-4F01C6C0D4E1}" destId="{4F3CD2E7-AD77-4D46-9751-833DAC84022D}" srcOrd="0" destOrd="0" presId="urn:microsoft.com/office/officeart/2005/8/layout/radial3"/>
    <dgm:cxn modelId="{A120FC60-D4EE-4EAE-A168-4325F86354A1}" type="presOf" srcId="{CC971DE5-CF59-4119-A684-B6B51DB7554A}" destId="{AEE82007-3AC4-4175-A2D8-F34B3FB22052}" srcOrd="0" destOrd="0" presId="urn:microsoft.com/office/officeart/2005/8/layout/radial3"/>
    <dgm:cxn modelId="{C6CC3DE1-99BB-44F2-8EB9-3075419C4811}" type="presOf" srcId="{4085212F-E4AD-4A4D-A288-7A050DCF7DAB}" destId="{B74744DB-1E2C-444B-8D91-211656D0F02E}" srcOrd="0" destOrd="0" presId="urn:microsoft.com/office/officeart/2005/8/layout/radial3"/>
    <dgm:cxn modelId="{4A0C0396-3490-44EC-A601-96978821622A}" type="presOf" srcId="{C33E1CB6-2A26-46DA-9BFC-6509B8144DF6}" destId="{FADC0300-CC84-4CC8-9355-E62CED290937}" srcOrd="0" destOrd="0" presId="urn:microsoft.com/office/officeart/2005/8/layout/radial3"/>
    <dgm:cxn modelId="{49A72C7D-0798-48AA-9B6A-47837DB860CD}" srcId="{4085212F-E4AD-4A4D-A288-7A050DCF7DAB}" destId="{19952A3D-44CC-44BC-AD5F-8FBF37B2D509}" srcOrd="0" destOrd="0" parTransId="{807AFD5D-4C38-4EB5-A3E0-AAF191E02DC1}" sibTransId="{D7C01449-7BB9-4633-8521-B180741DCC2E}"/>
    <dgm:cxn modelId="{3052CEA1-3D6B-48A9-AEE1-3B5A4150C01E}" srcId="{19952A3D-44CC-44BC-AD5F-8FBF37B2D509}" destId="{CC971DE5-CF59-4119-A684-B6B51DB7554A}" srcOrd="0" destOrd="0" parTransId="{6C42E9A4-1D08-43CA-B41D-E8E48816E4D1}" sibTransId="{F745DEBA-6580-4C6F-8788-84A7543A3A0F}"/>
    <dgm:cxn modelId="{0269D43C-4CE7-4E39-BC79-A02D00CC43B7}" srcId="{19952A3D-44CC-44BC-AD5F-8FBF37B2D509}" destId="{C33E1CB6-2A26-46DA-9BFC-6509B8144DF6}" srcOrd="3" destOrd="0" parTransId="{FC206F15-D07C-4869-AD0E-CB286A0F352A}" sibTransId="{A3C3A6B2-DC30-4C48-ACEA-35351F0E0844}"/>
    <dgm:cxn modelId="{E4CAB6AD-5CA6-497E-8D32-203B2C49847D}" type="presOf" srcId="{0283B2EE-385F-4B69-A8CD-C349A4B777EF}" destId="{130F1E9A-3CCE-497B-9091-4DFEC8EFE9A0}" srcOrd="0" destOrd="0" presId="urn:microsoft.com/office/officeart/2005/8/layout/radial3"/>
    <dgm:cxn modelId="{65835C31-5710-4B1C-A57E-03C3C2DB5696}" type="presParOf" srcId="{B74744DB-1E2C-444B-8D91-211656D0F02E}" destId="{CD8BDDF5-D23A-4D3F-AA00-3F27846672AB}" srcOrd="0" destOrd="0" presId="urn:microsoft.com/office/officeart/2005/8/layout/radial3"/>
    <dgm:cxn modelId="{0A42630D-8A04-4D21-8570-AA40094FCB78}" type="presParOf" srcId="{CD8BDDF5-D23A-4D3F-AA00-3F27846672AB}" destId="{F53AAF10-B616-40EE-B60D-8C42829DD04C}" srcOrd="0" destOrd="0" presId="urn:microsoft.com/office/officeart/2005/8/layout/radial3"/>
    <dgm:cxn modelId="{9C3BFEF9-FC1C-4E31-B5AD-5B648FF201E3}" type="presParOf" srcId="{CD8BDDF5-D23A-4D3F-AA00-3F27846672AB}" destId="{AEE82007-3AC4-4175-A2D8-F34B3FB22052}" srcOrd="1" destOrd="0" presId="urn:microsoft.com/office/officeart/2005/8/layout/radial3"/>
    <dgm:cxn modelId="{3D835DF7-A122-4F6D-9B26-93F0B59D6155}" type="presParOf" srcId="{CD8BDDF5-D23A-4D3F-AA00-3F27846672AB}" destId="{130F1E9A-3CCE-497B-9091-4DFEC8EFE9A0}" srcOrd="2" destOrd="0" presId="urn:microsoft.com/office/officeart/2005/8/layout/radial3"/>
    <dgm:cxn modelId="{4F9C887F-896A-4F1F-89E5-BFD59758DA13}" type="presParOf" srcId="{CD8BDDF5-D23A-4D3F-AA00-3F27846672AB}" destId="{4F3CD2E7-AD77-4D46-9751-833DAC84022D}" srcOrd="3" destOrd="0" presId="urn:microsoft.com/office/officeart/2005/8/layout/radial3"/>
    <dgm:cxn modelId="{C586BF70-E2BD-4261-BB0D-E82EAA8788DA}" type="presParOf" srcId="{CD8BDDF5-D23A-4D3F-AA00-3F27846672AB}" destId="{FADC0300-CC84-4CC8-9355-E62CED29093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85212F-E4AD-4A4D-A288-7A050DCF7DAB}" type="doc">
      <dgm:prSet loTypeId="urn:microsoft.com/office/officeart/2008/layout/RadialCluster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19952A3D-44CC-44BC-AD5F-8FBF37B2D509}">
      <dgm:prSet phldrT="[Texto]"/>
      <dgm:spPr/>
      <dgm:t>
        <a:bodyPr/>
        <a:lstStyle/>
        <a:p>
          <a:r>
            <a:rPr lang="pt-BR" dirty="0" smtClean="0"/>
            <a:t>operadores</a:t>
          </a:r>
          <a:endParaRPr lang="pt-BR" dirty="0"/>
        </a:p>
      </dgm:t>
    </dgm:pt>
    <dgm:pt modelId="{807AFD5D-4C38-4EB5-A3E0-AAF191E02DC1}" type="parTrans" cxnId="{49A72C7D-0798-48AA-9B6A-47837DB860CD}">
      <dgm:prSet/>
      <dgm:spPr/>
      <dgm:t>
        <a:bodyPr/>
        <a:lstStyle/>
        <a:p>
          <a:endParaRPr lang="pt-BR"/>
        </a:p>
      </dgm:t>
    </dgm:pt>
    <dgm:pt modelId="{D7C01449-7BB9-4633-8521-B180741DCC2E}" type="sibTrans" cxnId="{49A72C7D-0798-48AA-9B6A-47837DB860CD}">
      <dgm:prSet/>
      <dgm:spPr/>
      <dgm:t>
        <a:bodyPr/>
        <a:lstStyle/>
        <a:p>
          <a:endParaRPr lang="pt-BR"/>
        </a:p>
      </dgm:t>
    </dgm:pt>
    <dgm:pt modelId="{CC971DE5-CF59-4119-A684-B6B51DB7554A}">
      <dgm:prSet phldrT="[Texto]"/>
      <dgm:spPr/>
      <dgm:t>
        <a:bodyPr/>
        <a:lstStyle/>
        <a:p>
          <a:r>
            <a:rPr lang="pt-BR" dirty="0" smtClean="0"/>
            <a:t>?</a:t>
          </a:r>
        </a:p>
        <a:p>
          <a:r>
            <a:rPr lang="pt-BR" dirty="0" smtClean="0"/>
            <a:t>Operador ternário </a:t>
          </a:r>
          <a:endParaRPr lang="pt-BR" dirty="0"/>
        </a:p>
      </dgm:t>
    </dgm:pt>
    <dgm:pt modelId="{6C42E9A4-1D08-43CA-B41D-E8E48816E4D1}" type="parTrans" cxnId="{3052CEA1-3D6B-48A9-AEE1-3B5A4150C01E}">
      <dgm:prSet/>
      <dgm:spPr/>
      <dgm:t>
        <a:bodyPr/>
        <a:lstStyle/>
        <a:p>
          <a:endParaRPr lang="pt-BR"/>
        </a:p>
      </dgm:t>
    </dgm:pt>
    <dgm:pt modelId="{F745DEBA-6580-4C6F-8788-84A7543A3A0F}" type="sibTrans" cxnId="{3052CEA1-3D6B-48A9-AEE1-3B5A4150C01E}">
      <dgm:prSet/>
      <dgm:spPr/>
      <dgm:t>
        <a:bodyPr/>
        <a:lstStyle/>
        <a:p>
          <a:endParaRPr lang="pt-BR"/>
        </a:p>
      </dgm:t>
    </dgm:pt>
    <dgm:pt modelId="{029390FA-B481-481A-9E89-6BC4E381EED5}">
      <dgm:prSet phldrT="[Texto]"/>
      <dgm:spPr/>
      <dgm:t>
        <a:bodyPr/>
        <a:lstStyle/>
        <a:p>
          <a:r>
            <a:rPr lang="pt-BR" dirty="0" smtClean="0"/>
            <a:t>,</a:t>
          </a:r>
        </a:p>
        <a:p>
          <a:r>
            <a:rPr lang="pt-BR" dirty="0" smtClean="0"/>
            <a:t>separa expressões</a:t>
          </a:r>
          <a:endParaRPr lang="pt-BR" dirty="0"/>
        </a:p>
      </dgm:t>
    </dgm:pt>
    <dgm:pt modelId="{C85621C9-7D00-4C41-8FBC-8F13C4105623}" type="parTrans" cxnId="{6A22A078-970C-4AF0-AB53-AB1C130198F4}">
      <dgm:prSet/>
      <dgm:spPr/>
      <dgm:t>
        <a:bodyPr/>
        <a:lstStyle/>
        <a:p>
          <a:endParaRPr lang="pt-BR"/>
        </a:p>
      </dgm:t>
    </dgm:pt>
    <dgm:pt modelId="{B8958D92-B674-47A5-9E6B-3C885168BBD9}" type="sibTrans" cxnId="{6A22A078-970C-4AF0-AB53-AB1C130198F4}">
      <dgm:prSet/>
      <dgm:spPr/>
      <dgm:t>
        <a:bodyPr/>
        <a:lstStyle/>
        <a:p>
          <a:endParaRPr lang="pt-BR"/>
        </a:p>
      </dgm:t>
    </dgm:pt>
    <dgm:pt modelId="{0283B2EE-385F-4B69-A8CD-C349A4B777EF}">
      <dgm:prSet phldrT="[Texto]"/>
      <dgm:spPr/>
      <dgm:t>
        <a:bodyPr/>
        <a:lstStyle/>
        <a:p>
          <a:r>
            <a:rPr lang="pt-BR" dirty="0" smtClean="0"/>
            <a:t>De	</a:t>
          </a:r>
          <a:r>
            <a:rPr lang="pt-BR" dirty="0" err="1" smtClean="0"/>
            <a:t>lete</a:t>
          </a:r>
          <a:r>
            <a:rPr lang="pt-BR" dirty="0" smtClean="0"/>
            <a:t> apaga operando (</a:t>
          </a:r>
          <a:r>
            <a:rPr lang="pt-BR" dirty="0" err="1" smtClean="0"/>
            <a:t>unset</a:t>
          </a:r>
          <a:r>
            <a:rPr lang="pt-BR" dirty="0" smtClean="0"/>
            <a:t> do </a:t>
          </a:r>
          <a:r>
            <a:rPr lang="pt-BR" dirty="0" err="1" smtClean="0"/>
            <a:t>php</a:t>
          </a:r>
          <a:r>
            <a:rPr lang="pt-BR" dirty="0" smtClean="0"/>
            <a:t>) só com objetos</a:t>
          </a:r>
          <a:endParaRPr lang="pt-BR" dirty="0"/>
        </a:p>
      </dgm:t>
    </dgm:pt>
    <dgm:pt modelId="{F2081ABB-DE02-4E42-85C1-EF119A794261}" type="parTrans" cxnId="{FD96DC92-E5EF-4A62-9DC8-B3D543EA5E20}">
      <dgm:prSet/>
      <dgm:spPr/>
      <dgm:t>
        <a:bodyPr/>
        <a:lstStyle/>
        <a:p>
          <a:endParaRPr lang="pt-BR"/>
        </a:p>
      </dgm:t>
    </dgm:pt>
    <dgm:pt modelId="{A5D505FA-416F-4B2A-B7C5-F379006FC3AA}" type="sibTrans" cxnId="{FD96DC92-E5EF-4A62-9DC8-B3D543EA5E20}">
      <dgm:prSet/>
      <dgm:spPr/>
      <dgm:t>
        <a:bodyPr/>
        <a:lstStyle/>
        <a:p>
          <a:endParaRPr lang="pt-BR"/>
        </a:p>
      </dgm:t>
    </dgm:pt>
    <dgm:pt modelId="{7BA1B596-0864-4863-BB92-4F01C6C0D4E1}">
      <dgm:prSet phldrT="[Texto]"/>
      <dgm:spPr/>
      <dgm:t>
        <a:bodyPr/>
        <a:lstStyle/>
        <a:p>
          <a:r>
            <a:rPr lang="pt-BR" dirty="0" smtClean="0"/>
            <a:t>In</a:t>
          </a:r>
        </a:p>
        <a:p>
          <a:r>
            <a:rPr lang="pt-BR" dirty="0" smtClean="0"/>
            <a:t>indica se existe</a:t>
          </a:r>
          <a:endParaRPr lang="pt-BR" dirty="0"/>
        </a:p>
      </dgm:t>
    </dgm:pt>
    <dgm:pt modelId="{CD5A7411-134E-4D41-9EF9-38319E81021D}" type="parTrans" cxnId="{CB465059-6664-4C10-B6A6-34BEB13730D9}">
      <dgm:prSet/>
      <dgm:spPr/>
      <dgm:t>
        <a:bodyPr/>
        <a:lstStyle/>
        <a:p>
          <a:endParaRPr lang="pt-BR"/>
        </a:p>
      </dgm:t>
    </dgm:pt>
    <dgm:pt modelId="{0371844D-531B-4D6F-B481-6EA58B9EB5E6}" type="sibTrans" cxnId="{CB465059-6664-4C10-B6A6-34BEB13730D9}">
      <dgm:prSet/>
      <dgm:spPr/>
      <dgm:t>
        <a:bodyPr/>
        <a:lstStyle/>
        <a:p>
          <a:endParaRPr lang="pt-BR"/>
        </a:p>
      </dgm:t>
    </dgm:pt>
    <dgm:pt modelId="{C33E1CB6-2A26-46DA-9BFC-6509B8144DF6}">
      <dgm:prSet phldrT="[Texto]"/>
      <dgm:spPr/>
      <dgm:t>
        <a:bodyPr/>
        <a:lstStyle/>
        <a:p>
          <a:r>
            <a:rPr lang="pt-BR" dirty="0" err="1" smtClean="0"/>
            <a:t>instanceof</a:t>
          </a:r>
          <a:r>
            <a:rPr lang="pt-BR" dirty="0" smtClean="0"/>
            <a:t> indica o tipo do objeto</a:t>
          </a:r>
          <a:endParaRPr lang="pt-BR" dirty="0"/>
        </a:p>
      </dgm:t>
    </dgm:pt>
    <dgm:pt modelId="{FC206F15-D07C-4869-AD0E-CB286A0F352A}" type="parTrans" cxnId="{0269D43C-4CE7-4E39-BC79-A02D00CC43B7}">
      <dgm:prSet/>
      <dgm:spPr/>
      <dgm:t>
        <a:bodyPr/>
        <a:lstStyle/>
        <a:p>
          <a:endParaRPr lang="pt-BR"/>
        </a:p>
      </dgm:t>
    </dgm:pt>
    <dgm:pt modelId="{A3C3A6B2-DC30-4C48-ACEA-35351F0E0844}" type="sibTrans" cxnId="{0269D43C-4CE7-4E39-BC79-A02D00CC43B7}">
      <dgm:prSet/>
      <dgm:spPr/>
      <dgm:t>
        <a:bodyPr/>
        <a:lstStyle/>
        <a:p>
          <a:endParaRPr lang="pt-BR"/>
        </a:p>
      </dgm:t>
    </dgm:pt>
    <dgm:pt modelId="{43E79EF6-5F5F-4FA8-9097-A0DC28B755FD}">
      <dgm:prSet phldrT="[Texto]"/>
      <dgm:spPr/>
      <dgm:t>
        <a:bodyPr/>
        <a:lstStyle/>
        <a:p>
          <a:r>
            <a:rPr lang="pt-BR" dirty="0" smtClean="0"/>
            <a:t>New</a:t>
          </a:r>
        </a:p>
        <a:p>
          <a:r>
            <a:rPr lang="pt-BR" dirty="0" smtClean="0"/>
            <a:t>cria ou inicia um objeto</a:t>
          </a:r>
          <a:endParaRPr lang="pt-BR" dirty="0"/>
        </a:p>
      </dgm:t>
    </dgm:pt>
    <dgm:pt modelId="{9764A9D9-7E24-4493-A1D4-8B30F7006E98}" type="parTrans" cxnId="{F8ACC27D-8CE7-4497-B34C-1903C7BE6777}">
      <dgm:prSet/>
      <dgm:spPr/>
      <dgm:t>
        <a:bodyPr/>
        <a:lstStyle/>
        <a:p>
          <a:endParaRPr lang="pt-BR"/>
        </a:p>
      </dgm:t>
    </dgm:pt>
    <dgm:pt modelId="{CA830B7E-BA4C-4B81-BBD0-F2E4F4FB6270}" type="sibTrans" cxnId="{F8ACC27D-8CE7-4497-B34C-1903C7BE6777}">
      <dgm:prSet/>
      <dgm:spPr/>
      <dgm:t>
        <a:bodyPr/>
        <a:lstStyle/>
        <a:p>
          <a:endParaRPr lang="pt-BR"/>
        </a:p>
      </dgm:t>
    </dgm:pt>
    <dgm:pt modelId="{B3D9CB68-CEC7-4810-B639-8AF12FC15C44}">
      <dgm:prSet phldrT="[Texto]"/>
      <dgm:spPr/>
      <dgm:t>
        <a:bodyPr/>
        <a:lstStyle/>
        <a:p>
          <a:r>
            <a:rPr lang="pt-BR" dirty="0" err="1" smtClean="0"/>
            <a:t>This</a:t>
          </a:r>
          <a:endParaRPr lang="pt-BR" dirty="0" smtClean="0"/>
        </a:p>
        <a:p>
          <a:r>
            <a:rPr lang="pt-BR" dirty="0" smtClean="0"/>
            <a:t>referencia ao objeto atual</a:t>
          </a:r>
          <a:endParaRPr lang="pt-BR" dirty="0"/>
        </a:p>
      </dgm:t>
    </dgm:pt>
    <dgm:pt modelId="{26B79FF8-993E-4613-8940-6C36B3574F3E}" type="parTrans" cxnId="{FC113288-03C1-4AD9-BDBE-61EC077EF616}">
      <dgm:prSet/>
      <dgm:spPr/>
      <dgm:t>
        <a:bodyPr/>
        <a:lstStyle/>
        <a:p>
          <a:endParaRPr lang="pt-BR"/>
        </a:p>
      </dgm:t>
    </dgm:pt>
    <dgm:pt modelId="{AAE53174-ADCB-4484-9DAD-FC5A3075BAAD}" type="sibTrans" cxnId="{FC113288-03C1-4AD9-BDBE-61EC077EF616}">
      <dgm:prSet/>
      <dgm:spPr/>
      <dgm:t>
        <a:bodyPr/>
        <a:lstStyle/>
        <a:p>
          <a:endParaRPr lang="pt-BR"/>
        </a:p>
      </dgm:t>
    </dgm:pt>
    <dgm:pt modelId="{12A0491E-62C8-4062-9623-28981DE44B4F}">
      <dgm:prSet phldrT="[Texto]"/>
      <dgm:spPr/>
      <dgm:t>
        <a:bodyPr/>
        <a:lstStyle/>
        <a:p>
          <a:endParaRPr lang="pt-BR"/>
        </a:p>
      </dgm:t>
    </dgm:pt>
    <dgm:pt modelId="{1F807757-748B-4EB0-8E99-7E12E5AB4C89}" type="parTrans" cxnId="{2123037A-3823-4E06-9265-4216A1D30107}">
      <dgm:prSet/>
      <dgm:spPr/>
      <dgm:t>
        <a:bodyPr/>
        <a:lstStyle/>
        <a:p>
          <a:endParaRPr lang="pt-BR"/>
        </a:p>
      </dgm:t>
    </dgm:pt>
    <dgm:pt modelId="{51EA4561-E11B-48D2-AEC6-BED9C6F31AD9}" type="sibTrans" cxnId="{2123037A-3823-4E06-9265-4216A1D30107}">
      <dgm:prSet/>
      <dgm:spPr/>
      <dgm:t>
        <a:bodyPr/>
        <a:lstStyle/>
        <a:p>
          <a:endParaRPr lang="pt-BR"/>
        </a:p>
      </dgm:t>
    </dgm:pt>
    <dgm:pt modelId="{AD3CE3B4-38BA-45AE-B1E2-A157F8B3B279}">
      <dgm:prSet phldrT="[Texto]"/>
      <dgm:spPr/>
      <dgm:t>
        <a:bodyPr/>
        <a:lstStyle/>
        <a:p>
          <a:endParaRPr lang="pt-BR"/>
        </a:p>
      </dgm:t>
    </dgm:pt>
    <dgm:pt modelId="{97330B54-E814-4E5A-8480-1E2BE988678B}" type="parTrans" cxnId="{8558AC32-B992-4E26-90E1-48EE5042AC12}">
      <dgm:prSet/>
      <dgm:spPr/>
      <dgm:t>
        <a:bodyPr/>
        <a:lstStyle/>
        <a:p>
          <a:endParaRPr lang="pt-BR"/>
        </a:p>
      </dgm:t>
    </dgm:pt>
    <dgm:pt modelId="{979B95F9-DDB8-4985-9C8F-500624A54406}" type="sibTrans" cxnId="{8558AC32-B992-4E26-90E1-48EE5042AC12}">
      <dgm:prSet/>
      <dgm:spPr/>
      <dgm:t>
        <a:bodyPr/>
        <a:lstStyle/>
        <a:p>
          <a:endParaRPr lang="pt-BR"/>
        </a:p>
      </dgm:t>
    </dgm:pt>
    <dgm:pt modelId="{09956FAB-BBBD-44D6-8C0D-3B315747AD8E}" type="pres">
      <dgm:prSet presAssocID="{4085212F-E4AD-4A4D-A288-7A050DCF7DA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6356800A-8E32-48DF-872F-EFBCA8B196F5}" type="pres">
      <dgm:prSet presAssocID="{19952A3D-44CC-44BC-AD5F-8FBF37B2D509}" presName="singleCycle" presStyleCnt="0"/>
      <dgm:spPr/>
      <dgm:t>
        <a:bodyPr/>
        <a:lstStyle/>
        <a:p>
          <a:endParaRPr lang="pt-BR"/>
        </a:p>
      </dgm:t>
    </dgm:pt>
    <dgm:pt modelId="{ED6E30A7-8CC2-4311-86C4-EA62EE5318EE}" type="pres">
      <dgm:prSet presAssocID="{19952A3D-44CC-44BC-AD5F-8FBF37B2D509}" presName="singleCenter" presStyleLbl="node1" presStyleIdx="0" presStyleCnt="8" custScaleX="130022" custScaleY="103965">
        <dgm:presLayoutVars>
          <dgm:chMax val="7"/>
          <dgm:chPref val="7"/>
        </dgm:presLayoutVars>
      </dgm:prSet>
      <dgm:spPr/>
      <dgm:t>
        <a:bodyPr/>
        <a:lstStyle/>
        <a:p>
          <a:endParaRPr lang="pt-BR"/>
        </a:p>
      </dgm:t>
    </dgm:pt>
    <dgm:pt modelId="{23F7FE06-1ADF-4D38-83D1-6952C1DC4A7A}" type="pres">
      <dgm:prSet presAssocID="{6C42E9A4-1D08-43CA-B41D-E8E48816E4D1}" presName="Name56" presStyleLbl="parChTrans1D2" presStyleIdx="0" presStyleCnt="7"/>
      <dgm:spPr/>
      <dgm:t>
        <a:bodyPr/>
        <a:lstStyle/>
        <a:p>
          <a:endParaRPr lang="pt-BR"/>
        </a:p>
      </dgm:t>
    </dgm:pt>
    <dgm:pt modelId="{85A1BBC8-A168-46FE-AD77-50C8E1434A3C}" type="pres">
      <dgm:prSet presAssocID="{CC971DE5-CF59-4119-A684-B6B51DB7554A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5AE9A9-B881-4F21-99AB-DE50A0EFC1E1}" type="pres">
      <dgm:prSet presAssocID="{C85621C9-7D00-4C41-8FBC-8F13C4105623}" presName="Name56" presStyleLbl="parChTrans1D2" presStyleIdx="1" presStyleCnt="7"/>
      <dgm:spPr/>
      <dgm:t>
        <a:bodyPr/>
        <a:lstStyle/>
        <a:p>
          <a:endParaRPr lang="pt-BR"/>
        </a:p>
      </dgm:t>
    </dgm:pt>
    <dgm:pt modelId="{3A84B148-7665-4302-A92F-581C98849EED}" type="pres">
      <dgm:prSet presAssocID="{029390FA-B481-481A-9E89-6BC4E381EED5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5A35AE-71B4-41C5-9BA8-01BEFA414349}" type="pres">
      <dgm:prSet presAssocID="{F2081ABB-DE02-4E42-85C1-EF119A794261}" presName="Name56" presStyleLbl="parChTrans1D2" presStyleIdx="2" presStyleCnt="7"/>
      <dgm:spPr/>
      <dgm:t>
        <a:bodyPr/>
        <a:lstStyle/>
        <a:p>
          <a:endParaRPr lang="pt-BR"/>
        </a:p>
      </dgm:t>
    </dgm:pt>
    <dgm:pt modelId="{D4B31F20-D833-4B75-9D12-742CB9E3642A}" type="pres">
      <dgm:prSet presAssocID="{0283B2EE-385F-4B69-A8CD-C349A4B777EF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2BF5EA-A96D-49AF-BD96-16B626472F20}" type="pres">
      <dgm:prSet presAssocID="{CD5A7411-134E-4D41-9EF9-38319E81021D}" presName="Name56" presStyleLbl="parChTrans1D2" presStyleIdx="3" presStyleCnt="7"/>
      <dgm:spPr/>
      <dgm:t>
        <a:bodyPr/>
        <a:lstStyle/>
        <a:p>
          <a:endParaRPr lang="pt-BR"/>
        </a:p>
      </dgm:t>
    </dgm:pt>
    <dgm:pt modelId="{68F9C90E-13CC-411A-A919-E6B539DFEB40}" type="pres">
      <dgm:prSet presAssocID="{7BA1B596-0864-4863-BB92-4F01C6C0D4E1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234B7A-3ECD-46CE-B446-5060A57D0471}" type="pres">
      <dgm:prSet presAssocID="{FC206F15-D07C-4869-AD0E-CB286A0F352A}" presName="Name56" presStyleLbl="parChTrans1D2" presStyleIdx="4" presStyleCnt="7"/>
      <dgm:spPr/>
      <dgm:t>
        <a:bodyPr/>
        <a:lstStyle/>
        <a:p>
          <a:endParaRPr lang="pt-BR"/>
        </a:p>
      </dgm:t>
    </dgm:pt>
    <dgm:pt modelId="{7CD7CA8C-4BEF-4707-87A4-6FCE9755A773}" type="pres">
      <dgm:prSet presAssocID="{C33E1CB6-2A26-46DA-9BFC-6509B8144DF6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25ED3E-39C5-45D0-9C57-BABECACE616B}" type="pres">
      <dgm:prSet presAssocID="{9764A9D9-7E24-4493-A1D4-8B30F7006E98}" presName="Name56" presStyleLbl="parChTrans1D2" presStyleIdx="5" presStyleCnt="7"/>
      <dgm:spPr/>
      <dgm:t>
        <a:bodyPr/>
        <a:lstStyle/>
        <a:p>
          <a:endParaRPr lang="pt-BR"/>
        </a:p>
      </dgm:t>
    </dgm:pt>
    <dgm:pt modelId="{5D52BFBD-AFAA-4E0E-8747-A8CE7A0AA6EF}" type="pres">
      <dgm:prSet presAssocID="{43E79EF6-5F5F-4FA8-9097-A0DC28B755FD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FE5055-406B-4A8D-9127-85A5EE69AA69}" type="pres">
      <dgm:prSet presAssocID="{26B79FF8-993E-4613-8940-6C36B3574F3E}" presName="Name56" presStyleLbl="parChTrans1D2" presStyleIdx="6" presStyleCnt="7"/>
      <dgm:spPr/>
      <dgm:t>
        <a:bodyPr/>
        <a:lstStyle/>
        <a:p>
          <a:endParaRPr lang="pt-BR"/>
        </a:p>
      </dgm:t>
    </dgm:pt>
    <dgm:pt modelId="{14298E21-CF64-4DD5-A80A-6D141449F643}" type="pres">
      <dgm:prSet presAssocID="{B3D9CB68-CEC7-4810-B639-8AF12FC15C44}" presName="text0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A72C7D-0798-48AA-9B6A-47837DB860CD}" srcId="{4085212F-E4AD-4A4D-A288-7A050DCF7DAB}" destId="{19952A3D-44CC-44BC-AD5F-8FBF37B2D509}" srcOrd="0" destOrd="0" parTransId="{807AFD5D-4C38-4EB5-A3E0-AAF191E02DC1}" sibTransId="{D7C01449-7BB9-4633-8521-B180741DCC2E}"/>
    <dgm:cxn modelId="{54D58BEB-EEFD-4C85-AF73-AFF4E8A103D7}" type="presOf" srcId="{CD5A7411-134E-4D41-9EF9-38319E81021D}" destId="{652BF5EA-A96D-49AF-BD96-16B626472F20}" srcOrd="0" destOrd="0" presId="urn:microsoft.com/office/officeart/2008/layout/RadialCluster"/>
    <dgm:cxn modelId="{F8ACC27D-8CE7-4497-B34C-1903C7BE6777}" srcId="{19952A3D-44CC-44BC-AD5F-8FBF37B2D509}" destId="{43E79EF6-5F5F-4FA8-9097-A0DC28B755FD}" srcOrd="5" destOrd="0" parTransId="{9764A9D9-7E24-4493-A1D4-8B30F7006E98}" sibTransId="{CA830B7E-BA4C-4B81-BBD0-F2E4F4FB6270}"/>
    <dgm:cxn modelId="{599480C0-A47F-47AA-A207-54227303D9FB}" type="presOf" srcId="{26B79FF8-993E-4613-8940-6C36B3574F3E}" destId="{19FE5055-406B-4A8D-9127-85A5EE69AA69}" srcOrd="0" destOrd="0" presId="urn:microsoft.com/office/officeart/2008/layout/RadialCluster"/>
    <dgm:cxn modelId="{9E291E57-1BC7-4395-9F99-EAAB3AE3F262}" type="presOf" srcId="{9764A9D9-7E24-4493-A1D4-8B30F7006E98}" destId="{D925ED3E-39C5-45D0-9C57-BABECACE616B}" srcOrd="0" destOrd="0" presId="urn:microsoft.com/office/officeart/2008/layout/RadialCluster"/>
    <dgm:cxn modelId="{8558AC32-B992-4E26-90E1-48EE5042AC12}" srcId="{19952A3D-44CC-44BC-AD5F-8FBF37B2D509}" destId="{AD3CE3B4-38BA-45AE-B1E2-A157F8B3B279}" srcOrd="8" destOrd="0" parTransId="{97330B54-E814-4E5A-8480-1E2BE988678B}" sibTransId="{979B95F9-DDB8-4985-9C8F-500624A54406}"/>
    <dgm:cxn modelId="{89931CE4-DF09-403E-907E-CB16A2DC4261}" type="presOf" srcId="{C85621C9-7D00-4C41-8FBC-8F13C4105623}" destId="{B45AE9A9-B881-4F21-99AB-DE50A0EFC1E1}" srcOrd="0" destOrd="0" presId="urn:microsoft.com/office/officeart/2008/layout/RadialCluster"/>
    <dgm:cxn modelId="{FD96DC92-E5EF-4A62-9DC8-B3D543EA5E20}" srcId="{19952A3D-44CC-44BC-AD5F-8FBF37B2D509}" destId="{0283B2EE-385F-4B69-A8CD-C349A4B777EF}" srcOrd="2" destOrd="0" parTransId="{F2081ABB-DE02-4E42-85C1-EF119A794261}" sibTransId="{A5D505FA-416F-4B2A-B7C5-F379006FC3AA}"/>
    <dgm:cxn modelId="{0269D43C-4CE7-4E39-BC79-A02D00CC43B7}" srcId="{19952A3D-44CC-44BC-AD5F-8FBF37B2D509}" destId="{C33E1CB6-2A26-46DA-9BFC-6509B8144DF6}" srcOrd="4" destOrd="0" parTransId="{FC206F15-D07C-4869-AD0E-CB286A0F352A}" sibTransId="{A3C3A6B2-DC30-4C48-ACEA-35351F0E0844}"/>
    <dgm:cxn modelId="{7AF3FA4B-6977-45E4-8E92-3C5A93F2077A}" type="presOf" srcId="{B3D9CB68-CEC7-4810-B639-8AF12FC15C44}" destId="{14298E21-CF64-4DD5-A80A-6D141449F643}" srcOrd="0" destOrd="0" presId="urn:microsoft.com/office/officeart/2008/layout/RadialCluster"/>
    <dgm:cxn modelId="{19D78AF0-BE7C-4439-9C45-ADE1A94F5CA9}" type="presOf" srcId="{CC971DE5-CF59-4119-A684-B6B51DB7554A}" destId="{85A1BBC8-A168-46FE-AD77-50C8E1434A3C}" srcOrd="0" destOrd="0" presId="urn:microsoft.com/office/officeart/2008/layout/RadialCluster"/>
    <dgm:cxn modelId="{9BF91191-F098-424D-BE3C-F2C52EB1EEFD}" type="presOf" srcId="{FC206F15-D07C-4869-AD0E-CB286A0F352A}" destId="{9A234B7A-3ECD-46CE-B446-5060A57D0471}" srcOrd="0" destOrd="0" presId="urn:microsoft.com/office/officeart/2008/layout/RadialCluster"/>
    <dgm:cxn modelId="{CB465059-6664-4C10-B6A6-34BEB13730D9}" srcId="{19952A3D-44CC-44BC-AD5F-8FBF37B2D509}" destId="{7BA1B596-0864-4863-BB92-4F01C6C0D4E1}" srcOrd="3" destOrd="0" parTransId="{CD5A7411-134E-4D41-9EF9-38319E81021D}" sibTransId="{0371844D-531B-4D6F-B481-6EA58B9EB5E6}"/>
    <dgm:cxn modelId="{2F99127C-8E9C-48A8-B857-93B508415D48}" type="presOf" srcId="{43E79EF6-5F5F-4FA8-9097-A0DC28B755FD}" destId="{5D52BFBD-AFAA-4E0E-8747-A8CE7A0AA6EF}" srcOrd="0" destOrd="0" presId="urn:microsoft.com/office/officeart/2008/layout/RadialCluster"/>
    <dgm:cxn modelId="{E6B6AC37-B86A-4ABF-AD2E-B9907BE6CBB8}" type="presOf" srcId="{4085212F-E4AD-4A4D-A288-7A050DCF7DAB}" destId="{09956FAB-BBBD-44D6-8C0D-3B315747AD8E}" srcOrd="0" destOrd="0" presId="urn:microsoft.com/office/officeart/2008/layout/RadialCluster"/>
    <dgm:cxn modelId="{833F0965-A1F2-431E-8D8C-EC715C4A05F6}" type="presOf" srcId="{F2081ABB-DE02-4E42-85C1-EF119A794261}" destId="{7D5A35AE-71B4-41C5-9BA8-01BEFA414349}" srcOrd="0" destOrd="0" presId="urn:microsoft.com/office/officeart/2008/layout/RadialCluster"/>
    <dgm:cxn modelId="{277B1656-64E4-4342-9FD0-39BD6B4C78F9}" type="presOf" srcId="{7BA1B596-0864-4863-BB92-4F01C6C0D4E1}" destId="{68F9C90E-13CC-411A-A919-E6B539DFEB40}" srcOrd="0" destOrd="0" presId="urn:microsoft.com/office/officeart/2008/layout/RadialCluster"/>
    <dgm:cxn modelId="{6C9C019A-B7E7-43E9-8AC9-A98515BD8C37}" type="presOf" srcId="{C33E1CB6-2A26-46DA-9BFC-6509B8144DF6}" destId="{7CD7CA8C-4BEF-4707-87A4-6FCE9755A773}" srcOrd="0" destOrd="0" presId="urn:microsoft.com/office/officeart/2008/layout/RadialCluster"/>
    <dgm:cxn modelId="{6A22A078-970C-4AF0-AB53-AB1C130198F4}" srcId="{19952A3D-44CC-44BC-AD5F-8FBF37B2D509}" destId="{029390FA-B481-481A-9E89-6BC4E381EED5}" srcOrd="1" destOrd="0" parTransId="{C85621C9-7D00-4C41-8FBC-8F13C4105623}" sibTransId="{B8958D92-B674-47A5-9E6B-3C885168BBD9}"/>
    <dgm:cxn modelId="{3052CEA1-3D6B-48A9-AEE1-3B5A4150C01E}" srcId="{19952A3D-44CC-44BC-AD5F-8FBF37B2D509}" destId="{CC971DE5-CF59-4119-A684-B6B51DB7554A}" srcOrd="0" destOrd="0" parTransId="{6C42E9A4-1D08-43CA-B41D-E8E48816E4D1}" sibTransId="{F745DEBA-6580-4C6F-8788-84A7543A3A0F}"/>
    <dgm:cxn modelId="{3F685B7D-5F0B-4FE5-BA78-19D284DEE0EF}" type="presOf" srcId="{6C42E9A4-1D08-43CA-B41D-E8E48816E4D1}" destId="{23F7FE06-1ADF-4D38-83D1-6952C1DC4A7A}" srcOrd="0" destOrd="0" presId="urn:microsoft.com/office/officeart/2008/layout/RadialCluster"/>
    <dgm:cxn modelId="{FC113288-03C1-4AD9-BDBE-61EC077EF616}" srcId="{19952A3D-44CC-44BC-AD5F-8FBF37B2D509}" destId="{B3D9CB68-CEC7-4810-B639-8AF12FC15C44}" srcOrd="6" destOrd="0" parTransId="{26B79FF8-993E-4613-8940-6C36B3574F3E}" sibTransId="{AAE53174-ADCB-4484-9DAD-FC5A3075BAAD}"/>
    <dgm:cxn modelId="{49729319-5500-4187-BFAA-52CEB93A5DBF}" type="presOf" srcId="{19952A3D-44CC-44BC-AD5F-8FBF37B2D509}" destId="{ED6E30A7-8CC2-4311-86C4-EA62EE5318EE}" srcOrd="0" destOrd="0" presId="urn:microsoft.com/office/officeart/2008/layout/RadialCluster"/>
    <dgm:cxn modelId="{F7969645-29A9-4C11-A674-34A963E52AF2}" type="presOf" srcId="{029390FA-B481-481A-9E89-6BC4E381EED5}" destId="{3A84B148-7665-4302-A92F-581C98849EED}" srcOrd="0" destOrd="0" presId="urn:microsoft.com/office/officeart/2008/layout/RadialCluster"/>
    <dgm:cxn modelId="{88349CE2-AA5D-428F-90A8-00D5CDC0DF49}" type="presOf" srcId="{0283B2EE-385F-4B69-A8CD-C349A4B777EF}" destId="{D4B31F20-D833-4B75-9D12-742CB9E3642A}" srcOrd="0" destOrd="0" presId="urn:microsoft.com/office/officeart/2008/layout/RadialCluster"/>
    <dgm:cxn modelId="{2123037A-3823-4E06-9265-4216A1D30107}" srcId="{19952A3D-44CC-44BC-AD5F-8FBF37B2D509}" destId="{12A0491E-62C8-4062-9623-28981DE44B4F}" srcOrd="7" destOrd="0" parTransId="{1F807757-748B-4EB0-8E99-7E12E5AB4C89}" sibTransId="{51EA4561-E11B-48D2-AEC6-BED9C6F31AD9}"/>
    <dgm:cxn modelId="{1C1B017E-C37D-4862-8822-6727FC368617}" type="presParOf" srcId="{09956FAB-BBBD-44D6-8C0D-3B315747AD8E}" destId="{6356800A-8E32-48DF-872F-EFBCA8B196F5}" srcOrd="0" destOrd="0" presId="urn:microsoft.com/office/officeart/2008/layout/RadialCluster"/>
    <dgm:cxn modelId="{18EB8A5E-75C0-4A98-84D7-CA948B3CE044}" type="presParOf" srcId="{6356800A-8E32-48DF-872F-EFBCA8B196F5}" destId="{ED6E30A7-8CC2-4311-86C4-EA62EE5318EE}" srcOrd="0" destOrd="0" presId="urn:microsoft.com/office/officeart/2008/layout/RadialCluster"/>
    <dgm:cxn modelId="{C00A8224-2D75-4C73-A648-BADFB60BAD9C}" type="presParOf" srcId="{6356800A-8E32-48DF-872F-EFBCA8B196F5}" destId="{23F7FE06-1ADF-4D38-83D1-6952C1DC4A7A}" srcOrd="1" destOrd="0" presId="urn:microsoft.com/office/officeart/2008/layout/RadialCluster"/>
    <dgm:cxn modelId="{8507B24A-204E-44BF-B563-104AA628A495}" type="presParOf" srcId="{6356800A-8E32-48DF-872F-EFBCA8B196F5}" destId="{85A1BBC8-A168-46FE-AD77-50C8E1434A3C}" srcOrd="2" destOrd="0" presId="urn:microsoft.com/office/officeart/2008/layout/RadialCluster"/>
    <dgm:cxn modelId="{405F56F4-5FA3-4EE9-82A1-D88E9DD55AA9}" type="presParOf" srcId="{6356800A-8E32-48DF-872F-EFBCA8B196F5}" destId="{B45AE9A9-B881-4F21-99AB-DE50A0EFC1E1}" srcOrd="3" destOrd="0" presId="urn:microsoft.com/office/officeart/2008/layout/RadialCluster"/>
    <dgm:cxn modelId="{AA6BC7C9-113E-4D18-B79E-4980D97AB3DF}" type="presParOf" srcId="{6356800A-8E32-48DF-872F-EFBCA8B196F5}" destId="{3A84B148-7665-4302-A92F-581C98849EED}" srcOrd="4" destOrd="0" presId="urn:microsoft.com/office/officeart/2008/layout/RadialCluster"/>
    <dgm:cxn modelId="{6A5F891F-50DC-4D15-8110-8DBA4AE9D5A1}" type="presParOf" srcId="{6356800A-8E32-48DF-872F-EFBCA8B196F5}" destId="{7D5A35AE-71B4-41C5-9BA8-01BEFA414349}" srcOrd="5" destOrd="0" presId="urn:microsoft.com/office/officeart/2008/layout/RadialCluster"/>
    <dgm:cxn modelId="{AEDC42EB-AA5B-416C-962B-F147196D36C9}" type="presParOf" srcId="{6356800A-8E32-48DF-872F-EFBCA8B196F5}" destId="{D4B31F20-D833-4B75-9D12-742CB9E3642A}" srcOrd="6" destOrd="0" presId="urn:microsoft.com/office/officeart/2008/layout/RadialCluster"/>
    <dgm:cxn modelId="{2A0417DA-CC66-4671-99C2-9A093A98CC9F}" type="presParOf" srcId="{6356800A-8E32-48DF-872F-EFBCA8B196F5}" destId="{652BF5EA-A96D-49AF-BD96-16B626472F20}" srcOrd="7" destOrd="0" presId="urn:microsoft.com/office/officeart/2008/layout/RadialCluster"/>
    <dgm:cxn modelId="{D1D7FE02-0E3F-4C9C-B75B-49459C20295B}" type="presParOf" srcId="{6356800A-8E32-48DF-872F-EFBCA8B196F5}" destId="{68F9C90E-13CC-411A-A919-E6B539DFEB40}" srcOrd="8" destOrd="0" presId="urn:microsoft.com/office/officeart/2008/layout/RadialCluster"/>
    <dgm:cxn modelId="{7B817797-AFF4-44E1-9DE2-F62D58AF2C01}" type="presParOf" srcId="{6356800A-8E32-48DF-872F-EFBCA8B196F5}" destId="{9A234B7A-3ECD-46CE-B446-5060A57D0471}" srcOrd="9" destOrd="0" presId="urn:microsoft.com/office/officeart/2008/layout/RadialCluster"/>
    <dgm:cxn modelId="{9DD85856-E813-4267-83D0-81AD0FBF7FC0}" type="presParOf" srcId="{6356800A-8E32-48DF-872F-EFBCA8B196F5}" destId="{7CD7CA8C-4BEF-4707-87A4-6FCE9755A773}" srcOrd="10" destOrd="0" presId="urn:microsoft.com/office/officeart/2008/layout/RadialCluster"/>
    <dgm:cxn modelId="{E67E799C-7C95-4A2F-A828-1689595935D1}" type="presParOf" srcId="{6356800A-8E32-48DF-872F-EFBCA8B196F5}" destId="{D925ED3E-39C5-45D0-9C57-BABECACE616B}" srcOrd="11" destOrd="0" presId="urn:microsoft.com/office/officeart/2008/layout/RadialCluster"/>
    <dgm:cxn modelId="{E7D87839-3523-4CF2-B742-91D8D2CF1A5F}" type="presParOf" srcId="{6356800A-8E32-48DF-872F-EFBCA8B196F5}" destId="{5D52BFBD-AFAA-4E0E-8747-A8CE7A0AA6EF}" srcOrd="12" destOrd="0" presId="urn:microsoft.com/office/officeart/2008/layout/RadialCluster"/>
    <dgm:cxn modelId="{FC586637-EA8D-4598-BF68-F85EE8A78258}" type="presParOf" srcId="{6356800A-8E32-48DF-872F-EFBCA8B196F5}" destId="{19FE5055-406B-4A8D-9127-85A5EE69AA69}" srcOrd="13" destOrd="0" presId="urn:microsoft.com/office/officeart/2008/layout/RadialCluster"/>
    <dgm:cxn modelId="{F91A063D-3C13-4D57-88D7-D7578868F4FB}" type="presParOf" srcId="{6356800A-8E32-48DF-872F-EFBCA8B196F5}" destId="{14298E21-CF64-4DD5-A80A-6D141449F643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2CD646-7D22-46D2-89F4-767BDAD1C33D}" type="doc">
      <dgm:prSet loTypeId="urn:microsoft.com/office/officeart/2005/8/layout/hierarchy3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6135E21-F169-412D-A60E-53F6FE4CAE03}">
      <dgm:prSet phldrT="[Texto]"/>
      <dgm:spPr/>
      <dgm:t>
        <a:bodyPr/>
        <a:lstStyle/>
        <a:p>
          <a:r>
            <a:rPr lang="pt-BR" dirty="0" smtClean="0"/>
            <a:t>Controle</a:t>
          </a:r>
          <a:endParaRPr lang="pt-BR" dirty="0"/>
        </a:p>
      </dgm:t>
    </dgm:pt>
    <dgm:pt modelId="{E26EE27D-B503-47F4-AA56-EA525DC5FCB7}" type="parTrans" cxnId="{28B067FD-CCC4-48C6-8050-65D324691842}">
      <dgm:prSet/>
      <dgm:spPr/>
      <dgm:t>
        <a:bodyPr/>
        <a:lstStyle/>
        <a:p>
          <a:endParaRPr lang="pt-BR"/>
        </a:p>
      </dgm:t>
    </dgm:pt>
    <dgm:pt modelId="{84079324-5B4E-4D91-9077-4982BB8528C6}" type="sibTrans" cxnId="{28B067FD-CCC4-48C6-8050-65D324691842}">
      <dgm:prSet/>
      <dgm:spPr/>
      <dgm:t>
        <a:bodyPr/>
        <a:lstStyle/>
        <a:p>
          <a:endParaRPr lang="pt-BR"/>
        </a:p>
      </dgm:t>
    </dgm:pt>
    <dgm:pt modelId="{71EEF359-6774-40B6-A2FF-57686CFE8AA1}">
      <dgm:prSet phldrT="[Texto]"/>
      <dgm:spPr/>
      <dgm:t>
        <a:bodyPr/>
        <a:lstStyle/>
        <a:p>
          <a:r>
            <a:rPr lang="pt-BR" dirty="0" smtClean="0"/>
            <a:t>var</a:t>
          </a:r>
          <a:endParaRPr lang="pt-BR" dirty="0"/>
        </a:p>
      </dgm:t>
    </dgm:pt>
    <dgm:pt modelId="{6242DBDD-DCFF-4D69-BA5D-ECD1EA2834F8}" type="parTrans" cxnId="{9721C051-F652-400A-B3AB-77F513FCF42D}">
      <dgm:prSet/>
      <dgm:spPr/>
      <dgm:t>
        <a:bodyPr/>
        <a:lstStyle/>
        <a:p>
          <a:endParaRPr lang="pt-BR"/>
        </a:p>
      </dgm:t>
    </dgm:pt>
    <dgm:pt modelId="{1831650E-E8CE-4D0C-93DF-AADF94B181F3}" type="sibTrans" cxnId="{9721C051-F652-400A-B3AB-77F513FCF42D}">
      <dgm:prSet/>
      <dgm:spPr/>
      <dgm:t>
        <a:bodyPr/>
        <a:lstStyle/>
        <a:p>
          <a:endParaRPr lang="pt-BR"/>
        </a:p>
      </dgm:t>
    </dgm:pt>
    <dgm:pt modelId="{0F9A121C-2FA3-4B85-A2C8-C7C14AADA4CF}">
      <dgm:prSet phldrT="[Texto]"/>
      <dgm:spPr/>
      <dgm:t>
        <a:bodyPr/>
        <a:lstStyle/>
        <a:p>
          <a:r>
            <a:rPr lang="pt-BR" dirty="0" err="1" smtClean="0"/>
            <a:t>function</a:t>
          </a:r>
          <a:endParaRPr lang="pt-BR" dirty="0"/>
        </a:p>
      </dgm:t>
    </dgm:pt>
    <dgm:pt modelId="{47AEF8D0-AC1D-488E-BFF5-942ADBB0B470}" type="parTrans" cxnId="{4CD635E9-D350-4917-9636-513A8B8AF434}">
      <dgm:prSet/>
      <dgm:spPr/>
      <dgm:t>
        <a:bodyPr/>
        <a:lstStyle/>
        <a:p>
          <a:endParaRPr lang="pt-BR"/>
        </a:p>
      </dgm:t>
    </dgm:pt>
    <dgm:pt modelId="{86FF1D9F-F5EB-4BE0-80CE-22209BAC6C97}" type="sibTrans" cxnId="{4CD635E9-D350-4917-9636-513A8B8AF434}">
      <dgm:prSet/>
      <dgm:spPr/>
      <dgm:t>
        <a:bodyPr/>
        <a:lstStyle/>
        <a:p>
          <a:endParaRPr lang="pt-BR"/>
        </a:p>
      </dgm:t>
    </dgm:pt>
    <dgm:pt modelId="{93FDB16A-937B-49D3-A729-D6B6C5886176}">
      <dgm:prSet phldrT="[Texto]"/>
      <dgm:spPr/>
      <dgm:t>
        <a:bodyPr/>
        <a:lstStyle/>
        <a:p>
          <a:r>
            <a:rPr lang="pt-BR" dirty="0" smtClean="0"/>
            <a:t>Condicionais</a:t>
          </a:r>
          <a:endParaRPr lang="pt-BR" dirty="0"/>
        </a:p>
      </dgm:t>
    </dgm:pt>
    <dgm:pt modelId="{6723713D-9F2B-47D0-B5A5-3152C81DF2BF}" type="parTrans" cxnId="{0C33D981-6225-4644-8CB0-323AF6950087}">
      <dgm:prSet/>
      <dgm:spPr/>
      <dgm:t>
        <a:bodyPr/>
        <a:lstStyle/>
        <a:p>
          <a:endParaRPr lang="pt-BR"/>
        </a:p>
      </dgm:t>
    </dgm:pt>
    <dgm:pt modelId="{DE29FFB4-0F6D-4440-A8C5-F757798DEE50}" type="sibTrans" cxnId="{0C33D981-6225-4644-8CB0-323AF6950087}">
      <dgm:prSet/>
      <dgm:spPr/>
      <dgm:t>
        <a:bodyPr/>
        <a:lstStyle/>
        <a:p>
          <a:endParaRPr lang="pt-BR"/>
        </a:p>
      </dgm:t>
    </dgm:pt>
    <dgm:pt modelId="{91AA96CD-51BD-4A91-AB57-C9DAB7A9AD19}">
      <dgm:prSet phldrT="[Texto]"/>
      <dgm:spPr/>
      <dgm:t>
        <a:bodyPr/>
        <a:lstStyle/>
        <a:p>
          <a:r>
            <a:rPr lang="pt-BR" dirty="0" err="1" smtClean="0"/>
            <a:t>if</a:t>
          </a:r>
          <a:r>
            <a:rPr lang="pt-BR" dirty="0" smtClean="0"/>
            <a:t>/</a:t>
          </a:r>
          <a:r>
            <a:rPr lang="pt-BR" dirty="0" err="1" smtClean="0"/>
            <a:t>else</a:t>
          </a:r>
          <a:endParaRPr lang="pt-BR" dirty="0"/>
        </a:p>
      </dgm:t>
    </dgm:pt>
    <dgm:pt modelId="{1830C7FE-01E7-466E-9DC7-873B6CAE9088}" type="parTrans" cxnId="{7DBF2F3B-5418-4B6F-B15E-A6003BB4A7AC}">
      <dgm:prSet/>
      <dgm:spPr/>
      <dgm:t>
        <a:bodyPr/>
        <a:lstStyle/>
        <a:p>
          <a:endParaRPr lang="pt-BR"/>
        </a:p>
      </dgm:t>
    </dgm:pt>
    <dgm:pt modelId="{6A1840D2-A28A-4C10-856A-2D836A366AF3}" type="sibTrans" cxnId="{7DBF2F3B-5418-4B6F-B15E-A6003BB4A7AC}">
      <dgm:prSet/>
      <dgm:spPr/>
      <dgm:t>
        <a:bodyPr/>
        <a:lstStyle/>
        <a:p>
          <a:endParaRPr lang="pt-BR"/>
        </a:p>
      </dgm:t>
    </dgm:pt>
    <dgm:pt modelId="{8B7274C5-355A-4EA7-B8F5-B088130877BD}">
      <dgm:prSet phldrT="[Texto]"/>
      <dgm:spPr/>
      <dgm:t>
        <a:bodyPr/>
        <a:lstStyle/>
        <a:p>
          <a:r>
            <a:rPr lang="pt-BR" dirty="0" smtClean="0"/>
            <a:t>Switch</a:t>
          </a:r>
          <a:endParaRPr lang="pt-BR" dirty="0"/>
        </a:p>
      </dgm:t>
    </dgm:pt>
    <dgm:pt modelId="{4479BC4E-F655-434B-9CA8-35DBE37FF55B}" type="parTrans" cxnId="{AC9909D9-FCD0-4B00-892B-CABB05375DA1}">
      <dgm:prSet/>
      <dgm:spPr/>
      <dgm:t>
        <a:bodyPr/>
        <a:lstStyle/>
        <a:p>
          <a:endParaRPr lang="pt-BR"/>
        </a:p>
      </dgm:t>
    </dgm:pt>
    <dgm:pt modelId="{5DEE03EC-F6BF-44FA-8397-C3521CE02C69}" type="sibTrans" cxnId="{AC9909D9-FCD0-4B00-892B-CABB05375DA1}">
      <dgm:prSet/>
      <dgm:spPr/>
      <dgm:t>
        <a:bodyPr/>
        <a:lstStyle/>
        <a:p>
          <a:endParaRPr lang="pt-BR"/>
        </a:p>
      </dgm:t>
    </dgm:pt>
    <dgm:pt modelId="{CE598F00-4109-4949-A2E6-94D8C935DB4C}">
      <dgm:prSet phldrT="[Texto]"/>
      <dgm:spPr/>
      <dgm:t>
        <a:bodyPr/>
        <a:lstStyle/>
        <a:p>
          <a:r>
            <a:rPr lang="pt-BR" dirty="0" err="1" smtClean="0"/>
            <a:t>return</a:t>
          </a:r>
          <a:endParaRPr lang="pt-BR" dirty="0"/>
        </a:p>
      </dgm:t>
    </dgm:pt>
    <dgm:pt modelId="{A4CF986E-75A3-4DC0-95F7-C32A166F82FE}" type="parTrans" cxnId="{D3352B7D-299F-4764-9098-128C45B487AB}">
      <dgm:prSet/>
      <dgm:spPr/>
      <dgm:t>
        <a:bodyPr/>
        <a:lstStyle/>
        <a:p>
          <a:endParaRPr lang="pt-BR"/>
        </a:p>
      </dgm:t>
    </dgm:pt>
    <dgm:pt modelId="{767F6042-99A3-4F79-BF22-8D2BF4771BA0}" type="sibTrans" cxnId="{D3352B7D-299F-4764-9098-128C45B487AB}">
      <dgm:prSet/>
      <dgm:spPr/>
      <dgm:t>
        <a:bodyPr/>
        <a:lstStyle/>
        <a:p>
          <a:endParaRPr lang="pt-BR"/>
        </a:p>
      </dgm:t>
    </dgm:pt>
    <dgm:pt modelId="{C34E3B49-CD80-40F6-B900-63FB396FEB82}">
      <dgm:prSet phldrT="[Texto]"/>
      <dgm:spPr/>
      <dgm:t>
        <a:bodyPr/>
        <a:lstStyle/>
        <a:p>
          <a:r>
            <a:rPr lang="pt-BR" dirty="0" smtClean="0"/>
            <a:t>Case</a:t>
          </a:r>
          <a:endParaRPr lang="pt-BR" dirty="0"/>
        </a:p>
      </dgm:t>
    </dgm:pt>
    <dgm:pt modelId="{6E96B084-C4E4-43B2-AF1E-AA82B9790980}" type="parTrans" cxnId="{C28A3C59-A360-4B66-A6B6-1D4F258E4B41}">
      <dgm:prSet/>
      <dgm:spPr/>
      <dgm:t>
        <a:bodyPr/>
        <a:lstStyle/>
        <a:p>
          <a:endParaRPr lang="pt-BR"/>
        </a:p>
      </dgm:t>
    </dgm:pt>
    <dgm:pt modelId="{FC9804F0-0E3E-4E48-93AE-188BBA419E5C}" type="sibTrans" cxnId="{C28A3C59-A360-4B66-A6B6-1D4F258E4B41}">
      <dgm:prSet/>
      <dgm:spPr/>
      <dgm:t>
        <a:bodyPr/>
        <a:lstStyle/>
        <a:p>
          <a:endParaRPr lang="pt-BR"/>
        </a:p>
      </dgm:t>
    </dgm:pt>
    <dgm:pt modelId="{311DA737-1B46-4518-A984-56722DE28617}">
      <dgm:prSet phldrT="[Texto]"/>
      <dgm:spPr/>
      <dgm:t>
        <a:bodyPr/>
        <a:lstStyle/>
        <a:p>
          <a:r>
            <a:rPr lang="pt-BR" dirty="0" smtClean="0"/>
            <a:t>Break</a:t>
          </a:r>
          <a:endParaRPr lang="pt-BR" dirty="0"/>
        </a:p>
      </dgm:t>
    </dgm:pt>
    <dgm:pt modelId="{ABCDFB79-FF0A-4EE5-918F-390F71ED7F96}" type="parTrans" cxnId="{DE13D2A2-2A47-4E1C-9A52-9DC9BF74CB54}">
      <dgm:prSet/>
      <dgm:spPr/>
      <dgm:t>
        <a:bodyPr/>
        <a:lstStyle/>
        <a:p>
          <a:endParaRPr lang="pt-BR"/>
        </a:p>
      </dgm:t>
    </dgm:pt>
    <dgm:pt modelId="{4380D2C6-F32A-4ADA-A249-6E0B76B200F7}" type="sibTrans" cxnId="{DE13D2A2-2A47-4E1C-9A52-9DC9BF74CB54}">
      <dgm:prSet/>
      <dgm:spPr/>
      <dgm:t>
        <a:bodyPr/>
        <a:lstStyle/>
        <a:p>
          <a:endParaRPr lang="pt-BR"/>
        </a:p>
      </dgm:t>
    </dgm:pt>
    <dgm:pt modelId="{2C37449B-5F2D-4493-8469-D026A336B0D4}">
      <dgm:prSet phldrT="[Texto]"/>
      <dgm:spPr/>
      <dgm:t>
        <a:bodyPr/>
        <a:lstStyle/>
        <a:p>
          <a:r>
            <a:rPr lang="pt-BR" smtClean="0"/>
            <a:t>Loops</a:t>
          </a:r>
          <a:endParaRPr lang="pt-BR" dirty="0"/>
        </a:p>
      </dgm:t>
    </dgm:pt>
    <dgm:pt modelId="{41A695BF-ACD3-44DE-A6A3-2FACC5A5C8A1}" type="parTrans" cxnId="{A84F03A8-9EEE-49A4-B712-E097FDA4BE95}">
      <dgm:prSet/>
      <dgm:spPr/>
      <dgm:t>
        <a:bodyPr/>
        <a:lstStyle/>
        <a:p>
          <a:endParaRPr lang="pt-BR"/>
        </a:p>
      </dgm:t>
    </dgm:pt>
    <dgm:pt modelId="{736E6F8D-CEBE-4A03-8241-12104BD0DED6}" type="sibTrans" cxnId="{A84F03A8-9EEE-49A4-B712-E097FDA4BE95}">
      <dgm:prSet/>
      <dgm:spPr/>
      <dgm:t>
        <a:bodyPr/>
        <a:lstStyle/>
        <a:p>
          <a:endParaRPr lang="pt-BR"/>
        </a:p>
      </dgm:t>
    </dgm:pt>
    <dgm:pt modelId="{D0AFD788-8625-4712-BC16-3B617F564B7D}">
      <dgm:prSet phldrT="[Texto]"/>
      <dgm:spPr/>
      <dgm:t>
        <a:bodyPr/>
        <a:lstStyle/>
        <a:p>
          <a:r>
            <a:rPr lang="pt-BR" dirty="0" smtClean="0"/>
            <a:t>for</a:t>
          </a:r>
          <a:endParaRPr lang="pt-BR" dirty="0"/>
        </a:p>
      </dgm:t>
    </dgm:pt>
    <dgm:pt modelId="{0FA0904B-C3C2-4D00-8ED1-E9191246603D}" type="parTrans" cxnId="{C411CA4B-796B-490C-BC1A-F2DB585768EF}">
      <dgm:prSet/>
      <dgm:spPr/>
      <dgm:t>
        <a:bodyPr/>
        <a:lstStyle/>
        <a:p>
          <a:endParaRPr lang="pt-BR"/>
        </a:p>
      </dgm:t>
    </dgm:pt>
    <dgm:pt modelId="{127C3DEB-1D48-493C-897E-35BB362D93D9}" type="sibTrans" cxnId="{C411CA4B-796B-490C-BC1A-F2DB585768EF}">
      <dgm:prSet/>
      <dgm:spPr/>
      <dgm:t>
        <a:bodyPr/>
        <a:lstStyle/>
        <a:p>
          <a:endParaRPr lang="pt-BR"/>
        </a:p>
      </dgm:t>
    </dgm:pt>
    <dgm:pt modelId="{817E78D5-F0C6-4AC1-962B-4B0DA8C7BFDA}">
      <dgm:prSet phldrT="[Texto]"/>
      <dgm:spPr/>
      <dgm:t>
        <a:bodyPr/>
        <a:lstStyle/>
        <a:p>
          <a:r>
            <a:rPr lang="pt-BR" dirty="0" err="1" smtClean="0"/>
            <a:t>while</a:t>
          </a:r>
          <a:endParaRPr lang="pt-BR" dirty="0"/>
        </a:p>
      </dgm:t>
    </dgm:pt>
    <dgm:pt modelId="{D96328AA-90C1-441A-A3C5-22E2D1A15B0F}" type="parTrans" cxnId="{F4907B65-BA2F-4E2D-A4CC-A383481BB7BE}">
      <dgm:prSet/>
      <dgm:spPr/>
      <dgm:t>
        <a:bodyPr/>
        <a:lstStyle/>
        <a:p>
          <a:endParaRPr lang="pt-BR"/>
        </a:p>
      </dgm:t>
    </dgm:pt>
    <dgm:pt modelId="{4E4661F8-CC53-4FBD-BEC2-F4BB2330E8C9}" type="sibTrans" cxnId="{F4907B65-BA2F-4E2D-A4CC-A383481BB7BE}">
      <dgm:prSet/>
      <dgm:spPr/>
      <dgm:t>
        <a:bodyPr/>
        <a:lstStyle/>
        <a:p>
          <a:endParaRPr lang="pt-BR"/>
        </a:p>
      </dgm:t>
    </dgm:pt>
    <dgm:pt modelId="{0E9241B1-300C-4E6E-A39D-D0208B7C048A}">
      <dgm:prSet phldrT="[Texto]"/>
      <dgm:spPr/>
      <dgm:t>
        <a:bodyPr/>
        <a:lstStyle/>
        <a:p>
          <a:r>
            <a:rPr lang="pt-BR" dirty="0" smtClean="0"/>
            <a:t>do/</a:t>
          </a:r>
          <a:r>
            <a:rPr lang="pt-BR" dirty="0" err="1" smtClean="0"/>
            <a:t>while</a:t>
          </a:r>
          <a:endParaRPr lang="pt-BR" dirty="0"/>
        </a:p>
      </dgm:t>
    </dgm:pt>
    <dgm:pt modelId="{0E391F2F-BD9C-4E3A-81AF-2F5D40FD8CFA}" type="parTrans" cxnId="{16090109-E046-45EF-8C07-019E7C8BA86C}">
      <dgm:prSet/>
      <dgm:spPr/>
      <dgm:t>
        <a:bodyPr/>
        <a:lstStyle/>
        <a:p>
          <a:endParaRPr lang="pt-BR"/>
        </a:p>
      </dgm:t>
    </dgm:pt>
    <dgm:pt modelId="{077B9FDE-0A97-4183-9691-B75EE8B0EB1D}" type="sibTrans" cxnId="{16090109-E046-45EF-8C07-019E7C8BA86C}">
      <dgm:prSet/>
      <dgm:spPr/>
      <dgm:t>
        <a:bodyPr/>
        <a:lstStyle/>
        <a:p>
          <a:endParaRPr lang="pt-BR"/>
        </a:p>
      </dgm:t>
    </dgm:pt>
    <dgm:pt modelId="{74D2742B-1348-4C57-A3C0-98799D98A3CC}">
      <dgm:prSet phldrT="[Texto]"/>
      <dgm:spPr/>
      <dgm:t>
        <a:bodyPr/>
        <a:lstStyle/>
        <a:p>
          <a:r>
            <a:rPr lang="pt-BR" dirty="0" smtClean="0"/>
            <a:t>Exceções / tratamento de erros</a:t>
          </a:r>
          <a:endParaRPr lang="pt-BR" dirty="0"/>
        </a:p>
      </dgm:t>
    </dgm:pt>
    <dgm:pt modelId="{89271763-BF96-4C8B-B33B-53AADF01C30F}" type="parTrans" cxnId="{8C38826C-2E49-4153-A1C8-60B2CE634EAC}">
      <dgm:prSet/>
      <dgm:spPr/>
      <dgm:t>
        <a:bodyPr/>
        <a:lstStyle/>
        <a:p>
          <a:endParaRPr lang="pt-BR"/>
        </a:p>
      </dgm:t>
    </dgm:pt>
    <dgm:pt modelId="{8B19B706-498E-40B6-B597-6BE07919BC02}" type="sibTrans" cxnId="{8C38826C-2E49-4153-A1C8-60B2CE634EAC}">
      <dgm:prSet/>
      <dgm:spPr/>
      <dgm:t>
        <a:bodyPr/>
        <a:lstStyle/>
        <a:p>
          <a:endParaRPr lang="pt-BR"/>
        </a:p>
      </dgm:t>
    </dgm:pt>
    <dgm:pt modelId="{CC9613F1-E69D-4C85-8C25-587C3315560C}">
      <dgm:prSet phldrT="[Texto]"/>
      <dgm:spPr/>
      <dgm:t>
        <a:bodyPr/>
        <a:lstStyle/>
        <a:p>
          <a:r>
            <a:rPr lang="pt-BR" dirty="0" err="1" smtClean="0"/>
            <a:t>throw</a:t>
          </a:r>
          <a:endParaRPr lang="pt-BR" dirty="0"/>
        </a:p>
      </dgm:t>
    </dgm:pt>
    <dgm:pt modelId="{4690EA9F-3EA7-4054-A3A7-4CB07F3523D9}" type="parTrans" cxnId="{279AACC8-ABA2-47DC-829A-B18B8C73D811}">
      <dgm:prSet/>
      <dgm:spPr/>
      <dgm:t>
        <a:bodyPr/>
        <a:lstStyle/>
        <a:p>
          <a:endParaRPr lang="pt-BR"/>
        </a:p>
      </dgm:t>
    </dgm:pt>
    <dgm:pt modelId="{1E62FE70-6DD0-4045-8C6F-699925AC0CFE}" type="sibTrans" cxnId="{279AACC8-ABA2-47DC-829A-B18B8C73D811}">
      <dgm:prSet/>
      <dgm:spPr/>
      <dgm:t>
        <a:bodyPr/>
        <a:lstStyle/>
        <a:p>
          <a:endParaRPr lang="pt-BR"/>
        </a:p>
      </dgm:t>
    </dgm:pt>
    <dgm:pt modelId="{65E435B4-CDC8-4A0D-992F-76B28CCAFF49}">
      <dgm:prSet phldrT="[Texto]"/>
      <dgm:spPr/>
      <dgm:t>
        <a:bodyPr/>
        <a:lstStyle/>
        <a:p>
          <a:r>
            <a:rPr lang="pt-BR" dirty="0" err="1" smtClean="0"/>
            <a:t>try</a:t>
          </a:r>
          <a:r>
            <a:rPr lang="pt-BR" dirty="0" smtClean="0"/>
            <a:t>/</a:t>
          </a:r>
          <a:r>
            <a:rPr lang="pt-BR" dirty="0" err="1" smtClean="0"/>
            <a:t>cath</a:t>
          </a:r>
          <a:r>
            <a:rPr lang="pt-BR" dirty="0" smtClean="0"/>
            <a:t>/</a:t>
          </a:r>
          <a:r>
            <a:rPr lang="pt-BR" dirty="0" err="1" smtClean="0"/>
            <a:t>finally</a:t>
          </a:r>
          <a:endParaRPr lang="pt-BR" dirty="0"/>
        </a:p>
      </dgm:t>
    </dgm:pt>
    <dgm:pt modelId="{22FA36E0-CA50-4941-90B1-6CA292885399}" type="parTrans" cxnId="{AE9D42FF-9D30-4338-AE37-DB4EE918CD78}">
      <dgm:prSet/>
      <dgm:spPr/>
      <dgm:t>
        <a:bodyPr/>
        <a:lstStyle/>
        <a:p>
          <a:endParaRPr lang="pt-BR"/>
        </a:p>
      </dgm:t>
    </dgm:pt>
    <dgm:pt modelId="{BB66FAC8-090F-4F81-AF6D-7418D4F285BD}" type="sibTrans" cxnId="{AE9D42FF-9D30-4338-AE37-DB4EE918CD78}">
      <dgm:prSet/>
      <dgm:spPr/>
      <dgm:t>
        <a:bodyPr/>
        <a:lstStyle/>
        <a:p>
          <a:endParaRPr lang="pt-BR"/>
        </a:p>
      </dgm:t>
    </dgm:pt>
    <dgm:pt modelId="{CB735F0D-C6B2-4B83-82F0-270952EC384E}" type="pres">
      <dgm:prSet presAssocID="{FF2CD646-7D22-46D2-89F4-767BDAD1C3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F7E996B1-253C-4206-9CF8-CE51448F3A18}" type="pres">
      <dgm:prSet presAssocID="{D6135E21-F169-412D-A60E-53F6FE4CAE03}" presName="root" presStyleCnt="0"/>
      <dgm:spPr/>
    </dgm:pt>
    <dgm:pt modelId="{6524B559-4F5B-482C-AB94-FB42248AE52C}" type="pres">
      <dgm:prSet presAssocID="{D6135E21-F169-412D-A60E-53F6FE4CAE03}" presName="rootComposite" presStyleCnt="0"/>
      <dgm:spPr/>
    </dgm:pt>
    <dgm:pt modelId="{39A84FCB-4917-4E3A-A4E3-84CDFE44C8DF}" type="pres">
      <dgm:prSet presAssocID="{D6135E21-F169-412D-A60E-53F6FE4CAE03}" presName="rootText" presStyleLbl="node1" presStyleIdx="0" presStyleCnt="4"/>
      <dgm:spPr/>
      <dgm:t>
        <a:bodyPr/>
        <a:lstStyle/>
        <a:p>
          <a:endParaRPr lang="pt-BR"/>
        </a:p>
      </dgm:t>
    </dgm:pt>
    <dgm:pt modelId="{B4C4E580-CCC1-4732-B515-9BFD0ABD2E95}" type="pres">
      <dgm:prSet presAssocID="{D6135E21-F169-412D-A60E-53F6FE4CAE03}" presName="rootConnector" presStyleLbl="node1" presStyleIdx="0" presStyleCnt="4"/>
      <dgm:spPr/>
      <dgm:t>
        <a:bodyPr/>
        <a:lstStyle/>
        <a:p>
          <a:endParaRPr lang="pt-BR"/>
        </a:p>
      </dgm:t>
    </dgm:pt>
    <dgm:pt modelId="{9795F582-61E6-441D-AA21-23C2536729A9}" type="pres">
      <dgm:prSet presAssocID="{D6135E21-F169-412D-A60E-53F6FE4CAE03}" presName="childShape" presStyleCnt="0"/>
      <dgm:spPr/>
    </dgm:pt>
    <dgm:pt modelId="{7AE50717-51B2-4088-BB8C-05CBE858062F}" type="pres">
      <dgm:prSet presAssocID="{6242DBDD-DCFF-4D69-BA5D-ECD1EA2834F8}" presName="Name13" presStyleLbl="parChTrans1D2" presStyleIdx="0" presStyleCnt="12"/>
      <dgm:spPr/>
      <dgm:t>
        <a:bodyPr/>
        <a:lstStyle/>
        <a:p>
          <a:endParaRPr lang="pt-BR"/>
        </a:p>
      </dgm:t>
    </dgm:pt>
    <dgm:pt modelId="{051F4490-C1A7-4264-8998-6810CD834ED0}" type="pres">
      <dgm:prSet presAssocID="{71EEF359-6774-40B6-A2FF-57686CFE8AA1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E40660-89AB-4DF3-9B51-C8A1572E88DF}" type="pres">
      <dgm:prSet presAssocID="{47AEF8D0-AC1D-488E-BFF5-942ADBB0B470}" presName="Name13" presStyleLbl="parChTrans1D2" presStyleIdx="1" presStyleCnt="12"/>
      <dgm:spPr/>
      <dgm:t>
        <a:bodyPr/>
        <a:lstStyle/>
        <a:p>
          <a:endParaRPr lang="pt-BR"/>
        </a:p>
      </dgm:t>
    </dgm:pt>
    <dgm:pt modelId="{ADFFDAA6-D3A6-4FA4-8F72-408CDD725E1A}" type="pres">
      <dgm:prSet presAssocID="{0F9A121C-2FA3-4B85-A2C8-C7C14AADA4CF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27E921-52A1-4CF6-B4CA-ACA0063A06EF}" type="pres">
      <dgm:prSet presAssocID="{A4CF986E-75A3-4DC0-95F7-C32A166F82FE}" presName="Name13" presStyleLbl="parChTrans1D2" presStyleIdx="2" presStyleCnt="12"/>
      <dgm:spPr/>
      <dgm:t>
        <a:bodyPr/>
        <a:lstStyle/>
        <a:p>
          <a:endParaRPr lang="pt-BR"/>
        </a:p>
      </dgm:t>
    </dgm:pt>
    <dgm:pt modelId="{486FD388-A369-4856-BF88-BBBB4358408A}" type="pres">
      <dgm:prSet presAssocID="{CE598F00-4109-4949-A2E6-94D8C935DB4C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957263-2EC4-42F6-AE31-874D88EB93D0}" type="pres">
      <dgm:prSet presAssocID="{93FDB16A-937B-49D3-A729-D6B6C5886176}" presName="root" presStyleCnt="0"/>
      <dgm:spPr/>
    </dgm:pt>
    <dgm:pt modelId="{03A672D5-0976-4243-A9B7-A746297B5918}" type="pres">
      <dgm:prSet presAssocID="{93FDB16A-937B-49D3-A729-D6B6C5886176}" presName="rootComposite" presStyleCnt="0"/>
      <dgm:spPr/>
    </dgm:pt>
    <dgm:pt modelId="{6245403C-D001-4E36-8B9D-8B3D20620DF5}" type="pres">
      <dgm:prSet presAssocID="{93FDB16A-937B-49D3-A729-D6B6C5886176}" presName="rootText" presStyleLbl="node1" presStyleIdx="1" presStyleCnt="4"/>
      <dgm:spPr/>
      <dgm:t>
        <a:bodyPr/>
        <a:lstStyle/>
        <a:p>
          <a:endParaRPr lang="pt-BR"/>
        </a:p>
      </dgm:t>
    </dgm:pt>
    <dgm:pt modelId="{1687D911-9DD5-4AE6-8B27-B399EC2D9303}" type="pres">
      <dgm:prSet presAssocID="{93FDB16A-937B-49D3-A729-D6B6C5886176}" presName="rootConnector" presStyleLbl="node1" presStyleIdx="1" presStyleCnt="4"/>
      <dgm:spPr/>
      <dgm:t>
        <a:bodyPr/>
        <a:lstStyle/>
        <a:p>
          <a:endParaRPr lang="pt-BR"/>
        </a:p>
      </dgm:t>
    </dgm:pt>
    <dgm:pt modelId="{F059A2C7-EF57-4461-ACDC-B5E0A995AAE9}" type="pres">
      <dgm:prSet presAssocID="{93FDB16A-937B-49D3-A729-D6B6C5886176}" presName="childShape" presStyleCnt="0"/>
      <dgm:spPr/>
    </dgm:pt>
    <dgm:pt modelId="{C1649CA6-570D-45E0-9362-57DC0EA70C24}" type="pres">
      <dgm:prSet presAssocID="{1830C7FE-01E7-466E-9DC7-873B6CAE9088}" presName="Name13" presStyleLbl="parChTrans1D2" presStyleIdx="3" presStyleCnt="12"/>
      <dgm:spPr/>
      <dgm:t>
        <a:bodyPr/>
        <a:lstStyle/>
        <a:p>
          <a:endParaRPr lang="pt-BR"/>
        </a:p>
      </dgm:t>
    </dgm:pt>
    <dgm:pt modelId="{C67B0E96-2A2D-48B5-948B-984DE37C9706}" type="pres">
      <dgm:prSet presAssocID="{91AA96CD-51BD-4A91-AB57-C9DAB7A9AD19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646BD5-2987-4A1B-84D1-1CE98971C033}" type="pres">
      <dgm:prSet presAssocID="{4479BC4E-F655-434B-9CA8-35DBE37FF55B}" presName="Name13" presStyleLbl="parChTrans1D2" presStyleIdx="4" presStyleCnt="12"/>
      <dgm:spPr/>
      <dgm:t>
        <a:bodyPr/>
        <a:lstStyle/>
        <a:p>
          <a:endParaRPr lang="pt-BR"/>
        </a:p>
      </dgm:t>
    </dgm:pt>
    <dgm:pt modelId="{BF1634C4-79BF-415B-8168-03A97F312AB4}" type="pres">
      <dgm:prSet presAssocID="{8B7274C5-355A-4EA7-B8F5-B088130877BD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D5F1C1-492F-46E6-A8B4-B4876289EB97}" type="pres">
      <dgm:prSet presAssocID="{6E96B084-C4E4-43B2-AF1E-AA82B9790980}" presName="Name13" presStyleLbl="parChTrans1D2" presStyleIdx="5" presStyleCnt="12"/>
      <dgm:spPr/>
      <dgm:t>
        <a:bodyPr/>
        <a:lstStyle/>
        <a:p>
          <a:endParaRPr lang="pt-BR"/>
        </a:p>
      </dgm:t>
    </dgm:pt>
    <dgm:pt modelId="{FBCC9382-A953-4902-80B7-DDC8C42A7959}" type="pres">
      <dgm:prSet presAssocID="{C34E3B49-CD80-40F6-B900-63FB396FEB82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554C8D-74EC-4755-A1B1-92142828AF51}" type="pres">
      <dgm:prSet presAssocID="{ABCDFB79-FF0A-4EE5-918F-390F71ED7F96}" presName="Name13" presStyleLbl="parChTrans1D2" presStyleIdx="6" presStyleCnt="12"/>
      <dgm:spPr/>
      <dgm:t>
        <a:bodyPr/>
        <a:lstStyle/>
        <a:p>
          <a:endParaRPr lang="pt-BR"/>
        </a:p>
      </dgm:t>
    </dgm:pt>
    <dgm:pt modelId="{42113B65-F46E-44AE-98A6-144DCDCFD2AE}" type="pres">
      <dgm:prSet presAssocID="{311DA737-1B46-4518-A984-56722DE28617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554C21-7416-411F-B1DE-E97C17C37911}" type="pres">
      <dgm:prSet presAssocID="{2C37449B-5F2D-4493-8469-D026A336B0D4}" presName="root" presStyleCnt="0"/>
      <dgm:spPr/>
    </dgm:pt>
    <dgm:pt modelId="{FC66E6E1-604A-4CFA-9838-2A8475ED5600}" type="pres">
      <dgm:prSet presAssocID="{2C37449B-5F2D-4493-8469-D026A336B0D4}" presName="rootComposite" presStyleCnt="0"/>
      <dgm:spPr/>
    </dgm:pt>
    <dgm:pt modelId="{E855C0B3-D7BE-449B-9DB1-7B7D2890D738}" type="pres">
      <dgm:prSet presAssocID="{2C37449B-5F2D-4493-8469-D026A336B0D4}" presName="rootText" presStyleLbl="node1" presStyleIdx="2" presStyleCnt="4"/>
      <dgm:spPr/>
      <dgm:t>
        <a:bodyPr/>
        <a:lstStyle/>
        <a:p>
          <a:endParaRPr lang="pt-BR"/>
        </a:p>
      </dgm:t>
    </dgm:pt>
    <dgm:pt modelId="{CE61F395-E47D-435C-9E6F-DD17D1C6D45F}" type="pres">
      <dgm:prSet presAssocID="{2C37449B-5F2D-4493-8469-D026A336B0D4}" presName="rootConnector" presStyleLbl="node1" presStyleIdx="2" presStyleCnt="4"/>
      <dgm:spPr/>
      <dgm:t>
        <a:bodyPr/>
        <a:lstStyle/>
        <a:p>
          <a:endParaRPr lang="pt-BR"/>
        </a:p>
      </dgm:t>
    </dgm:pt>
    <dgm:pt modelId="{398EACB5-F227-4123-8000-6B846004B6D3}" type="pres">
      <dgm:prSet presAssocID="{2C37449B-5F2D-4493-8469-D026A336B0D4}" presName="childShape" presStyleCnt="0"/>
      <dgm:spPr/>
    </dgm:pt>
    <dgm:pt modelId="{BD999EC1-0AA6-45F9-A4D4-33EA7C903826}" type="pres">
      <dgm:prSet presAssocID="{0FA0904B-C3C2-4D00-8ED1-E9191246603D}" presName="Name13" presStyleLbl="parChTrans1D2" presStyleIdx="7" presStyleCnt="12"/>
      <dgm:spPr/>
      <dgm:t>
        <a:bodyPr/>
        <a:lstStyle/>
        <a:p>
          <a:endParaRPr lang="pt-BR"/>
        </a:p>
      </dgm:t>
    </dgm:pt>
    <dgm:pt modelId="{97D9FC2C-D9E9-478E-8C88-3D76548904FC}" type="pres">
      <dgm:prSet presAssocID="{D0AFD788-8625-4712-BC16-3B617F564B7D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8D3C0C-334B-4492-9695-1542CBF87683}" type="pres">
      <dgm:prSet presAssocID="{D96328AA-90C1-441A-A3C5-22E2D1A15B0F}" presName="Name13" presStyleLbl="parChTrans1D2" presStyleIdx="8" presStyleCnt="12"/>
      <dgm:spPr/>
      <dgm:t>
        <a:bodyPr/>
        <a:lstStyle/>
        <a:p>
          <a:endParaRPr lang="pt-BR"/>
        </a:p>
      </dgm:t>
    </dgm:pt>
    <dgm:pt modelId="{B562711A-D9C1-407E-8A87-E0DA562F6959}" type="pres">
      <dgm:prSet presAssocID="{817E78D5-F0C6-4AC1-962B-4B0DA8C7BFDA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663DD3-D112-4FE5-A67D-D6715A6F8B3E}" type="pres">
      <dgm:prSet presAssocID="{0E391F2F-BD9C-4E3A-81AF-2F5D40FD8CFA}" presName="Name13" presStyleLbl="parChTrans1D2" presStyleIdx="9" presStyleCnt="12"/>
      <dgm:spPr/>
      <dgm:t>
        <a:bodyPr/>
        <a:lstStyle/>
        <a:p>
          <a:endParaRPr lang="pt-BR"/>
        </a:p>
      </dgm:t>
    </dgm:pt>
    <dgm:pt modelId="{9F838126-E472-47FA-AB1F-99BEDBCFAA47}" type="pres">
      <dgm:prSet presAssocID="{0E9241B1-300C-4E6E-A39D-D0208B7C048A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D4BCE5-AB65-4824-838A-55648B7E4340}" type="pres">
      <dgm:prSet presAssocID="{74D2742B-1348-4C57-A3C0-98799D98A3CC}" presName="root" presStyleCnt="0"/>
      <dgm:spPr/>
    </dgm:pt>
    <dgm:pt modelId="{F5E3FA54-5C54-4C07-8F14-1D17FA37AAAA}" type="pres">
      <dgm:prSet presAssocID="{74D2742B-1348-4C57-A3C0-98799D98A3CC}" presName="rootComposite" presStyleCnt="0"/>
      <dgm:spPr/>
    </dgm:pt>
    <dgm:pt modelId="{9F7EE4F8-8C32-4D31-B2DA-4779CB4AD571}" type="pres">
      <dgm:prSet presAssocID="{74D2742B-1348-4C57-A3C0-98799D98A3CC}" presName="rootText" presStyleLbl="node1" presStyleIdx="3" presStyleCnt="4"/>
      <dgm:spPr/>
      <dgm:t>
        <a:bodyPr/>
        <a:lstStyle/>
        <a:p>
          <a:endParaRPr lang="pt-BR"/>
        </a:p>
      </dgm:t>
    </dgm:pt>
    <dgm:pt modelId="{099F533E-457B-4592-88BD-CED9D26A7C42}" type="pres">
      <dgm:prSet presAssocID="{74D2742B-1348-4C57-A3C0-98799D98A3CC}" presName="rootConnector" presStyleLbl="node1" presStyleIdx="3" presStyleCnt="4"/>
      <dgm:spPr/>
      <dgm:t>
        <a:bodyPr/>
        <a:lstStyle/>
        <a:p>
          <a:endParaRPr lang="pt-BR"/>
        </a:p>
      </dgm:t>
    </dgm:pt>
    <dgm:pt modelId="{7F6DFF02-93D3-4AE7-BE8C-2EC22ABA9F99}" type="pres">
      <dgm:prSet presAssocID="{74D2742B-1348-4C57-A3C0-98799D98A3CC}" presName="childShape" presStyleCnt="0"/>
      <dgm:spPr/>
    </dgm:pt>
    <dgm:pt modelId="{63E850A0-D34E-4FED-B0C6-377FE73ECDA0}" type="pres">
      <dgm:prSet presAssocID="{4690EA9F-3EA7-4054-A3A7-4CB07F3523D9}" presName="Name13" presStyleLbl="parChTrans1D2" presStyleIdx="10" presStyleCnt="12"/>
      <dgm:spPr/>
      <dgm:t>
        <a:bodyPr/>
        <a:lstStyle/>
        <a:p>
          <a:endParaRPr lang="pt-BR"/>
        </a:p>
      </dgm:t>
    </dgm:pt>
    <dgm:pt modelId="{B6530BCF-FFF7-4558-8E3B-1597EE0E84F1}" type="pres">
      <dgm:prSet presAssocID="{CC9613F1-E69D-4C85-8C25-587C3315560C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769191-F78F-45F2-A9AA-E70530497748}" type="pres">
      <dgm:prSet presAssocID="{22FA36E0-CA50-4941-90B1-6CA292885399}" presName="Name13" presStyleLbl="parChTrans1D2" presStyleIdx="11" presStyleCnt="12"/>
      <dgm:spPr/>
      <dgm:t>
        <a:bodyPr/>
        <a:lstStyle/>
        <a:p>
          <a:endParaRPr lang="pt-BR"/>
        </a:p>
      </dgm:t>
    </dgm:pt>
    <dgm:pt modelId="{CFD8156B-6C01-4E2C-B648-8EF79D728A67}" type="pres">
      <dgm:prSet presAssocID="{65E435B4-CDC8-4A0D-992F-76B28CCAFF49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ECFE08-DF2A-4078-8C5D-D21D85570131}" type="presOf" srcId="{D0AFD788-8625-4712-BC16-3B617F564B7D}" destId="{97D9FC2C-D9E9-478E-8C88-3D76548904FC}" srcOrd="0" destOrd="0" presId="urn:microsoft.com/office/officeart/2005/8/layout/hierarchy3"/>
    <dgm:cxn modelId="{FE808EAE-332D-4CCF-A5C3-9F79D1D77485}" type="presOf" srcId="{93FDB16A-937B-49D3-A729-D6B6C5886176}" destId="{1687D911-9DD5-4AE6-8B27-B399EC2D9303}" srcOrd="1" destOrd="0" presId="urn:microsoft.com/office/officeart/2005/8/layout/hierarchy3"/>
    <dgm:cxn modelId="{0D106FFA-5A44-48A0-9880-F3B194A50EA0}" type="presOf" srcId="{CE598F00-4109-4949-A2E6-94D8C935DB4C}" destId="{486FD388-A369-4856-BF88-BBBB4358408A}" srcOrd="0" destOrd="0" presId="urn:microsoft.com/office/officeart/2005/8/layout/hierarchy3"/>
    <dgm:cxn modelId="{AECCB450-F065-407D-BD16-06DCE55859F7}" type="presOf" srcId="{FF2CD646-7D22-46D2-89F4-767BDAD1C33D}" destId="{CB735F0D-C6B2-4B83-82F0-270952EC384E}" srcOrd="0" destOrd="0" presId="urn:microsoft.com/office/officeart/2005/8/layout/hierarchy3"/>
    <dgm:cxn modelId="{0C33D981-6225-4644-8CB0-323AF6950087}" srcId="{FF2CD646-7D22-46D2-89F4-767BDAD1C33D}" destId="{93FDB16A-937B-49D3-A729-D6B6C5886176}" srcOrd="1" destOrd="0" parTransId="{6723713D-9F2B-47D0-B5A5-3152C81DF2BF}" sibTransId="{DE29FFB4-0F6D-4440-A8C5-F757798DEE50}"/>
    <dgm:cxn modelId="{D127827F-20FC-4C73-8728-2FE95804DDE6}" type="presOf" srcId="{65E435B4-CDC8-4A0D-992F-76B28CCAFF49}" destId="{CFD8156B-6C01-4E2C-B648-8EF79D728A67}" srcOrd="0" destOrd="0" presId="urn:microsoft.com/office/officeart/2005/8/layout/hierarchy3"/>
    <dgm:cxn modelId="{AE9D42FF-9D30-4338-AE37-DB4EE918CD78}" srcId="{74D2742B-1348-4C57-A3C0-98799D98A3CC}" destId="{65E435B4-CDC8-4A0D-992F-76B28CCAFF49}" srcOrd="1" destOrd="0" parTransId="{22FA36E0-CA50-4941-90B1-6CA292885399}" sibTransId="{BB66FAC8-090F-4F81-AF6D-7418D4F285BD}"/>
    <dgm:cxn modelId="{C5F077BF-D0E0-4374-9DF9-056759589F86}" type="presOf" srcId="{6242DBDD-DCFF-4D69-BA5D-ECD1EA2834F8}" destId="{7AE50717-51B2-4088-BB8C-05CBE858062F}" srcOrd="0" destOrd="0" presId="urn:microsoft.com/office/officeart/2005/8/layout/hierarchy3"/>
    <dgm:cxn modelId="{AE06FB13-B87A-4907-9997-8942D837A6C4}" type="presOf" srcId="{0E9241B1-300C-4E6E-A39D-D0208B7C048A}" destId="{9F838126-E472-47FA-AB1F-99BEDBCFAA47}" srcOrd="0" destOrd="0" presId="urn:microsoft.com/office/officeart/2005/8/layout/hierarchy3"/>
    <dgm:cxn modelId="{8ABCB2EC-6A8F-4501-B131-8338B0167ABE}" type="presOf" srcId="{74D2742B-1348-4C57-A3C0-98799D98A3CC}" destId="{9F7EE4F8-8C32-4D31-B2DA-4779CB4AD571}" srcOrd="0" destOrd="0" presId="urn:microsoft.com/office/officeart/2005/8/layout/hierarchy3"/>
    <dgm:cxn modelId="{7DBF2F3B-5418-4B6F-B15E-A6003BB4A7AC}" srcId="{93FDB16A-937B-49D3-A729-D6B6C5886176}" destId="{91AA96CD-51BD-4A91-AB57-C9DAB7A9AD19}" srcOrd="0" destOrd="0" parTransId="{1830C7FE-01E7-466E-9DC7-873B6CAE9088}" sibTransId="{6A1840D2-A28A-4C10-856A-2D836A366AF3}"/>
    <dgm:cxn modelId="{C28A3C59-A360-4B66-A6B6-1D4F258E4B41}" srcId="{93FDB16A-937B-49D3-A729-D6B6C5886176}" destId="{C34E3B49-CD80-40F6-B900-63FB396FEB82}" srcOrd="2" destOrd="0" parTransId="{6E96B084-C4E4-43B2-AF1E-AA82B9790980}" sibTransId="{FC9804F0-0E3E-4E48-93AE-188BBA419E5C}"/>
    <dgm:cxn modelId="{813AF0BF-C0F0-4AB5-AFE7-4DA4C5713D35}" type="presOf" srcId="{0E391F2F-BD9C-4E3A-81AF-2F5D40FD8CFA}" destId="{3D663DD3-D112-4FE5-A67D-D6715A6F8B3E}" srcOrd="0" destOrd="0" presId="urn:microsoft.com/office/officeart/2005/8/layout/hierarchy3"/>
    <dgm:cxn modelId="{5C69654D-E2FE-4CFE-94AE-F351279A16E3}" type="presOf" srcId="{ABCDFB79-FF0A-4EE5-918F-390F71ED7F96}" destId="{25554C8D-74EC-4755-A1B1-92142828AF51}" srcOrd="0" destOrd="0" presId="urn:microsoft.com/office/officeart/2005/8/layout/hierarchy3"/>
    <dgm:cxn modelId="{A84F03A8-9EEE-49A4-B712-E097FDA4BE95}" srcId="{FF2CD646-7D22-46D2-89F4-767BDAD1C33D}" destId="{2C37449B-5F2D-4493-8469-D026A336B0D4}" srcOrd="2" destOrd="0" parTransId="{41A695BF-ACD3-44DE-A6A3-2FACC5A5C8A1}" sibTransId="{736E6F8D-CEBE-4A03-8241-12104BD0DED6}"/>
    <dgm:cxn modelId="{4CD635E9-D350-4917-9636-513A8B8AF434}" srcId="{D6135E21-F169-412D-A60E-53F6FE4CAE03}" destId="{0F9A121C-2FA3-4B85-A2C8-C7C14AADA4CF}" srcOrd="1" destOrd="0" parTransId="{47AEF8D0-AC1D-488E-BFF5-942ADBB0B470}" sibTransId="{86FF1D9F-F5EB-4BE0-80CE-22209BAC6C97}"/>
    <dgm:cxn modelId="{9721C051-F652-400A-B3AB-77F513FCF42D}" srcId="{D6135E21-F169-412D-A60E-53F6FE4CAE03}" destId="{71EEF359-6774-40B6-A2FF-57686CFE8AA1}" srcOrd="0" destOrd="0" parTransId="{6242DBDD-DCFF-4D69-BA5D-ECD1EA2834F8}" sibTransId="{1831650E-E8CE-4D0C-93DF-AADF94B181F3}"/>
    <dgm:cxn modelId="{279AACC8-ABA2-47DC-829A-B18B8C73D811}" srcId="{74D2742B-1348-4C57-A3C0-98799D98A3CC}" destId="{CC9613F1-E69D-4C85-8C25-587C3315560C}" srcOrd="0" destOrd="0" parTransId="{4690EA9F-3EA7-4054-A3A7-4CB07F3523D9}" sibTransId="{1E62FE70-6DD0-4045-8C6F-699925AC0CFE}"/>
    <dgm:cxn modelId="{697E6080-B550-4453-B4C3-37BE3F582534}" type="presOf" srcId="{71EEF359-6774-40B6-A2FF-57686CFE8AA1}" destId="{051F4490-C1A7-4264-8998-6810CD834ED0}" srcOrd="0" destOrd="0" presId="urn:microsoft.com/office/officeart/2005/8/layout/hierarchy3"/>
    <dgm:cxn modelId="{5A04CBB5-6A3C-49F5-9CA0-8A5DC2A79EC2}" type="presOf" srcId="{2C37449B-5F2D-4493-8469-D026A336B0D4}" destId="{E855C0B3-D7BE-449B-9DB1-7B7D2890D738}" srcOrd="0" destOrd="0" presId="urn:microsoft.com/office/officeart/2005/8/layout/hierarchy3"/>
    <dgm:cxn modelId="{EF4164EF-FDDA-4FD2-9DF2-C4D91C156B6F}" type="presOf" srcId="{91AA96CD-51BD-4A91-AB57-C9DAB7A9AD19}" destId="{C67B0E96-2A2D-48B5-948B-984DE37C9706}" srcOrd="0" destOrd="0" presId="urn:microsoft.com/office/officeart/2005/8/layout/hierarchy3"/>
    <dgm:cxn modelId="{C8396E1B-B52D-4E4C-AC73-36456E74D30A}" type="presOf" srcId="{CC9613F1-E69D-4C85-8C25-587C3315560C}" destId="{B6530BCF-FFF7-4558-8E3B-1597EE0E84F1}" srcOrd="0" destOrd="0" presId="urn:microsoft.com/office/officeart/2005/8/layout/hierarchy3"/>
    <dgm:cxn modelId="{DAE3BECB-96C4-41F3-B76B-9827E67EFA44}" type="presOf" srcId="{D6135E21-F169-412D-A60E-53F6FE4CAE03}" destId="{B4C4E580-CCC1-4732-B515-9BFD0ABD2E95}" srcOrd="1" destOrd="0" presId="urn:microsoft.com/office/officeart/2005/8/layout/hierarchy3"/>
    <dgm:cxn modelId="{DE13D2A2-2A47-4E1C-9A52-9DC9BF74CB54}" srcId="{93FDB16A-937B-49D3-A729-D6B6C5886176}" destId="{311DA737-1B46-4518-A984-56722DE28617}" srcOrd="3" destOrd="0" parTransId="{ABCDFB79-FF0A-4EE5-918F-390F71ED7F96}" sibTransId="{4380D2C6-F32A-4ADA-A249-6E0B76B200F7}"/>
    <dgm:cxn modelId="{B5763F6A-8216-47D2-9488-9C2404B5D238}" type="presOf" srcId="{D6135E21-F169-412D-A60E-53F6FE4CAE03}" destId="{39A84FCB-4917-4E3A-A4E3-84CDFE44C8DF}" srcOrd="0" destOrd="0" presId="urn:microsoft.com/office/officeart/2005/8/layout/hierarchy3"/>
    <dgm:cxn modelId="{00340D78-C73C-42D3-A047-C21748E3D799}" type="presOf" srcId="{4690EA9F-3EA7-4054-A3A7-4CB07F3523D9}" destId="{63E850A0-D34E-4FED-B0C6-377FE73ECDA0}" srcOrd="0" destOrd="0" presId="urn:microsoft.com/office/officeart/2005/8/layout/hierarchy3"/>
    <dgm:cxn modelId="{F4907B65-BA2F-4E2D-A4CC-A383481BB7BE}" srcId="{2C37449B-5F2D-4493-8469-D026A336B0D4}" destId="{817E78D5-F0C6-4AC1-962B-4B0DA8C7BFDA}" srcOrd="1" destOrd="0" parTransId="{D96328AA-90C1-441A-A3C5-22E2D1A15B0F}" sibTransId="{4E4661F8-CC53-4FBD-BEC2-F4BB2330E8C9}"/>
    <dgm:cxn modelId="{7F043613-DC33-413C-83E1-E50112FF4B8C}" type="presOf" srcId="{C34E3B49-CD80-40F6-B900-63FB396FEB82}" destId="{FBCC9382-A953-4902-80B7-DDC8C42A7959}" srcOrd="0" destOrd="0" presId="urn:microsoft.com/office/officeart/2005/8/layout/hierarchy3"/>
    <dgm:cxn modelId="{F3B29B1F-2EDF-4E5F-B008-D763F6F65F96}" type="presOf" srcId="{93FDB16A-937B-49D3-A729-D6B6C5886176}" destId="{6245403C-D001-4E36-8B9D-8B3D20620DF5}" srcOrd="0" destOrd="0" presId="urn:microsoft.com/office/officeart/2005/8/layout/hierarchy3"/>
    <dgm:cxn modelId="{2911662B-B350-407A-8D98-5137CBED49C7}" type="presOf" srcId="{74D2742B-1348-4C57-A3C0-98799D98A3CC}" destId="{099F533E-457B-4592-88BD-CED9D26A7C42}" srcOrd="1" destOrd="0" presId="urn:microsoft.com/office/officeart/2005/8/layout/hierarchy3"/>
    <dgm:cxn modelId="{DE509DBD-7968-4E3E-BD3E-D38F8293AD09}" type="presOf" srcId="{47AEF8D0-AC1D-488E-BFF5-942ADBB0B470}" destId="{B2E40660-89AB-4DF3-9B51-C8A1572E88DF}" srcOrd="0" destOrd="0" presId="urn:microsoft.com/office/officeart/2005/8/layout/hierarchy3"/>
    <dgm:cxn modelId="{D3352B7D-299F-4764-9098-128C45B487AB}" srcId="{D6135E21-F169-412D-A60E-53F6FE4CAE03}" destId="{CE598F00-4109-4949-A2E6-94D8C935DB4C}" srcOrd="2" destOrd="0" parTransId="{A4CF986E-75A3-4DC0-95F7-C32A166F82FE}" sibTransId="{767F6042-99A3-4F79-BF22-8D2BF4771BA0}"/>
    <dgm:cxn modelId="{4478C7E9-787A-41D9-BFA5-C9BFEBAB3C6B}" type="presOf" srcId="{311DA737-1B46-4518-A984-56722DE28617}" destId="{42113B65-F46E-44AE-98A6-144DCDCFD2AE}" srcOrd="0" destOrd="0" presId="urn:microsoft.com/office/officeart/2005/8/layout/hierarchy3"/>
    <dgm:cxn modelId="{E66BC331-6E35-4C9E-B904-CBD263490CFE}" type="presOf" srcId="{2C37449B-5F2D-4493-8469-D026A336B0D4}" destId="{CE61F395-E47D-435C-9E6F-DD17D1C6D45F}" srcOrd="1" destOrd="0" presId="urn:microsoft.com/office/officeart/2005/8/layout/hierarchy3"/>
    <dgm:cxn modelId="{17716390-20BF-47F8-9312-4020523BA4CB}" type="presOf" srcId="{1830C7FE-01E7-466E-9DC7-873B6CAE9088}" destId="{C1649CA6-570D-45E0-9362-57DC0EA70C24}" srcOrd="0" destOrd="0" presId="urn:microsoft.com/office/officeart/2005/8/layout/hierarchy3"/>
    <dgm:cxn modelId="{8C527F8F-B6C3-4B74-B7DA-8831C0932B8B}" type="presOf" srcId="{D96328AA-90C1-441A-A3C5-22E2D1A15B0F}" destId="{228D3C0C-334B-4492-9695-1542CBF87683}" srcOrd="0" destOrd="0" presId="urn:microsoft.com/office/officeart/2005/8/layout/hierarchy3"/>
    <dgm:cxn modelId="{AC9909D9-FCD0-4B00-892B-CABB05375DA1}" srcId="{93FDB16A-937B-49D3-A729-D6B6C5886176}" destId="{8B7274C5-355A-4EA7-B8F5-B088130877BD}" srcOrd="1" destOrd="0" parTransId="{4479BC4E-F655-434B-9CA8-35DBE37FF55B}" sibTransId="{5DEE03EC-F6BF-44FA-8397-C3521CE02C69}"/>
    <dgm:cxn modelId="{B46AE0EC-F144-4AF1-8D2F-4656581A580E}" type="presOf" srcId="{6E96B084-C4E4-43B2-AF1E-AA82B9790980}" destId="{02D5F1C1-492F-46E6-A8B4-B4876289EB97}" srcOrd="0" destOrd="0" presId="urn:microsoft.com/office/officeart/2005/8/layout/hierarchy3"/>
    <dgm:cxn modelId="{8635CB7B-4CF8-423D-87D3-4476EC878C0E}" type="presOf" srcId="{817E78D5-F0C6-4AC1-962B-4B0DA8C7BFDA}" destId="{B562711A-D9C1-407E-8A87-E0DA562F6959}" srcOrd="0" destOrd="0" presId="urn:microsoft.com/office/officeart/2005/8/layout/hierarchy3"/>
    <dgm:cxn modelId="{1A066673-066F-4891-B88C-730932F97CFA}" type="presOf" srcId="{8B7274C5-355A-4EA7-B8F5-B088130877BD}" destId="{BF1634C4-79BF-415B-8168-03A97F312AB4}" srcOrd="0" destOrd="0" presId="urn:microsoft.com/office/officeart/2005/8/layout/hierarchy3"/>
    <dgm:cxn modelId="{8DAB22F7-CD11-4D37-92F3-0A35FB618149}" type="presOf" srcId="{0F9A121C-2FA3-4B85-A2C8-C7C14AADA4CF}" destId="{ADFFDAA6-D3A6-4FA4-8F72-408CDD725E1A}" srcOrd="0" destOrd="0" presId="urn:microsoft.com/office/officeart/2005/8/layout/hierarchy3"/>
    <dgm:cxn modelId="{846D7A43-E7A7-4DA0-86D7-5FDB1E3BC986}" type="presOf" srcId="{22FA36E0-CA50-4941-90B1-6CA292885399}" destId="{63769191-F78F-45F2-A9AA-E70530497748}" srcOrd="0" destOrd="0" presId="urn:microsoft.com/office/officeart/2005/8/layout/hierarchy3"/>
    <dgm:cxn modelId="{28B067FD-CCC4-48C6-8050-65D324691842}" srcId="{FF2CD646-7D22-46D2-89F4-767BDAD1C33D}" destId="{D6135E21-F169-412D-A60E-53F6FE4CAE03}" srcOrd="0" destOrd="0" parTransId="{E26EE27D-B503-47F4-AA56-EA525DC5FCB7}" sibTransId="{84079324-5B4E-4D91-9077-4982BB8528C6}"/>
    <dgm:cxn modelId="{D5A28A20-6EDC-401A-BE13-20414C704CFC}" type="presOf" srcId="{0FA0904B-C3C2-4D00-8ED1-E9191246603D}" destId="{BD999EC1-0AA6-45F9-A4D4-33EA7C903826}" srcOrd="0" destOrd="0" presId="urn:microsoft.com/office/officeart/2005/8/layout/hierarchy3"/>
    <dgm:cxn modelId="{8C38826C-2E49-4153-A1C8-60B2CE634EAC}" srcId="{FF2CD646-7D22-46D2-89F4-767BDAD1C33D}" destId="{74D2742B-1348-4C57-A3C0-98799D98A3CC}" srcOrd="3" destOrd="0" parTransId="{89271763-BF96-4C8B-B33B-53AADF01C30F}" sibTransId="{8B19B706-498E-40B6-B597-6BE07919BC02}"/>
    <dgm:cxn modelId="{C411CA4B-796B-490C-BC1A-F2DB585768EF}" srcId="{2C37449B-5F2D-4493-8469-D026A336B0D4}" destId="{D0AFD788-8625-4712-BC16-3B617F564B7D}" srcOrd="0" destOrd="0" parTransId="{0FA0904B-C3C2-4D00-8ED1-E9191246603D}" sibTransId="{127C3DEB-1D48-493C-897E-35BB362D93D9}"/>
    <dgm:cxn modelId="{16090109-E046-45EF-8C07-019E7C8BA86C}" srcId="{2C37449B-5F2D-4493-8469-D026A336B0D4}" destId="{0E9241B1-300C-4E6E-A39D-D0208B7C048A}" srcOrd="2" destOrd="0" parTransId="{0E391F2F-BD9C-4E3A-81AF-2F5D40FD8CFA}" sibTransId="{077B9FDE-0A97-4183-9691-B75EE8B0EB1D}"/>
    <dgm:cxn modelId="{F5DBA570-8E93-4819-8094-B97240612712}" type="presOf" srcId="{A4CF986E-75A3-4DC0-95F7-C32A166F82FE}" destId="{0227E921-52A1-4CF6-B4CA-ACA0063A06EF}" srcOrd="0" destOrd="0" presId="urn:microsoft.com/office/officeart/2005/8/layout/hierarchy3"/>
    <dgm:cxn modelId="{7FBE7ED3-E0C8-4292-8D47-C8333725554D}" type="presOf" srcId="{4479BC4E-F655-434B-9CA8-35DBE37FF55B}" destId="{44646BD5-2987-4A1B-84D1-1CE98971C033}" srcOrd="0" destOrd="0" presId="urn:microsoft.com/office/officeart/2005/8/layout/hierarchy3"/>
    <dgm:cxn modelId="{72C3F0A9-8B9C-49B1-96BB-8DFC2716320E}" type="presParOf" srcId="{CB735F0D-C6B2-4B83-82F0-270952EC384E}" destId="{F7E996B1-253C-4206-9CF8-CE51448F3A18}" srcOrd="0" destOrd="0" presId="urn:microsoft.com/office/officeart/2005/8/layout/hierarchy3"/>
    <dgm:cxn modelId="{36D287AF-EC9A-482C-8104-BC9FC4EAB45A}" type="presParOf" srcId="{F7E996B1-253C-4206-9CF8-CE51448F3A18}" destId="{6524B559-4F5B-482C-AB94-FB42248AE52C}" srcOrd="0" destOrd="0" presId="urn:microsoft.com/office/officeart/2005/8/layout/hierarchy3"/>
    <dgm:cxn modelId="{F46D8F66-6690-4816-86E4-556DFC96A23D}" type="presParOf" srcId="{6524B559-4F5B-482C-AB94-FB42248AE52C}" destId="{39A84FCB-4917-4E3A-A4E3-84CDFE44C8DF}" srcOrd="0" destOrd="0" presId="urn:microsoft.com/office/officeart/2005/8/layout/hierarchy3"/>
    <dgm:cxn modelId="{29A34248-EF2D-419C-9885-E994ECBCF565}" type="presParOf" srcId="{6524B559-4F5B-482C-AB94-FB42248AE52C}" destId="{B4C4E580-CCC1-4732-B515-9BFD0ABD2E95}" srcOrd="1" destOrd="0" presId="urn:microsoft.com/office/officeart/2005/8/layout/hierarchy3"/>
    <dgm:cxn modelId="{282F714C-F8FD-4B5C-89A0-4A7C24E4D42E}" type="presParOf" srcId="{F7E996B1-253C-4206-9CF8-CE51448F3A18}" destId="{9795F582-61E6-441D-AA21-23C2536729A9}" srcOrd="1" destOrd="0" presId="urn:microsoft.com/office/officeart/2005/8/layout/hierarchy3"/>
    <dgm:cxn modelId="{4D2E6810-8BDC-4029-856B-BBBE17EE737D}" type="presParOf" srcId="{9795F582-61E6-441D-AA21-23C2536729A9}" destId="{7AE50717-51B2-4088-BB8C-05CBE858062F}" srcOrd="0" destOrd="0" presId="urn:microsoft.com/office/officeart/2005/8/layout/hierarchy3"/>
    <dgm:cxn modelId="{3CA03425-E8E7-4389-8363-AA0A242A9CC6}" type="presParOf" srcId="{9795F582-61E6-441D-AA21-23C2536729A9}" destId="{051F4490-C1A7-4264-8998-6810CD834ED0}" srcOrd="1" destOrd="0" presId="urn:microsoft.com/office/officeart/2005/8/layout/hierarchy3"/>
    <dgm:cxn modelId="{BC5AD013-BC2F-4EAC-9F5C-99C56C4683AD}" type="presParOf" srcId="{9795F582-61E6-441D-AA21-23C2536729A9}" destId="{B2E40660-89AB-4DF3-9B51-C8A1572E88DF}" srcOrd="2" destOrd="0" presId="urn:microsoft.com/office/officeart/2005/8/layout/hierarchy3"/>
    <dgm:cxn modelId="{5B2A1276-638D-4A41-BCFF-C409EDDBDCBF}" type="presParOf" srcId="{9795F582-61E6-441D-AA21-23C2536729A9}" destId="{ADFFDAA6-D3A6-4FA4-8F72-408CDD725E1A}" srcOrd="3" destOrd="0" presId="urn:microsoft.com/office/officeart/2005/8/layout/hierarchy3"/>
    <dgm:cxn modelId="{932A48DB-A27D-402A-9D6B-16A7F1B0B74A}" type="presParOf" srcId="{9795F582-61E6-441D-AA21-23C2536729A9}" destId="{0227E921-52A1-4CF6-B4CA-ACA0063A06EF}" srcOrd="4" destOrd="0" presId="urn:microsoft.com/office/officeart/2005/8/layout/hierarchy3"/>
    <dgm:cxn modelId="{0151F4F7-FE85-47C9-BE04-CBD32B1AB6CD}" type="presParOf" srcId="{9795F582-61E6-441D-AA21-23C2536729A9}" destId="{486FD388-A369-4856-BF88-BBBB4358408A}" srcOrd="5" destOrd="0" presId="urn:microsoft.com/office/officeart/2005/8/layout/hierarchy3"/>
    <dgm:cxn modelId="{42DCEE10-9A9C-48DB-8F24-F156B1CB9A62}" type="presParOf" srcId="{CB735F0D-C6B2-4B83-82F0-270952EC384E}" destId="{57957263-2EC4-42F6-AE31-874D88EB93D0}" srcOrd="1" destOrd="0" presId="urn:microsoft.com/office/officeart/2005/8/layout/hierarchy3"/>
    <dgm:cxn modelId="{77BC1E5C-EEB9-4B60-A3D8-31BBA7C72434}" type="presParOf" srcId="{57957263-2EC4-42F6-AE31-874D88EB93D0}" destId="{03A672D5-0976-4243-A9B7-A746297B5918}" srcOrd="0" destOrd="0" presId="urn:microsoft.com/office/officeart/2005/8/layout/hierarchy3"/>
    <dgm:cxn modelId="{1B00C687-7E7D-4D5B-8DFB-A8EBE33E23BB}" type="presParOf" srcId="{03A672D5-0976-4243-A9B7-A746297B5918}" destId="{6245403C-D001-4E36-8B9D-8B3D20620DF5}" srcOrd="0" destOrd="0" presId="urn:microsoft.com/office/officeart/2005/8/layout/hierarchy3"/>
    <dgm:cxn modelId="{FAABD1B3-4E5A-4312-A4D4-75E9B005E90D}" type="presParOf" srcId="{03A672D5-0976-4243-A9B7-A746297B5918}" destId="{1687D911-9DD5-4AE6-8B27-B399EC2D9303}" srcOrd="1" destOrd="0" presId="urn:microsoft.com/office/officeart/2005/8/layout/hierarchy3"/>
    <dgm:cxn modelId="{AAFC4462-28AE-4C18-BEBB-3F998FCBCE0F}" type="presParOf" srcId="{57957263-2EC4-42F6-AE31-874D88EB93D0}" destId="{F059A2C7-EF57-4461-ACDC-B5E0A995AAE9}" srcOrd="1" destOrd="0" presId="urn:microsoft.com/office/officeart/2005/8/layout/hierarchy3"/>
    <dgm:cxn modelId="{217CA1F5-A393-4989-896B-EFAA5885F333}" type="presParOf" srcId="{F059A2C7-EF57-4461-ACDC-B5E0A995AAE9}" destId="{C1649CA6-570D-45E0-9362-57DC0EA70C24}" srcOrd="0" destOrd="0" presId="urn:microsoft.com/office/officeart/2005/8/layout/hierarchy3"/>
    <dgm:cxn modelId="{F41F9B7A-4062-459F-B17D-6DA570A4B204}" type="presParOf" srcId="{F059A2C7-EF57-4461-ACDC-B5E0A995AAE9}" destId="{C67B0E96-2A2D-48B5-948B-984DE37C9706}" srcOrd="1" destOrd="0" presId="urn:microsoft.com/office/officeart/2005/8/layout/hierarchy3"/>
    <dgm:cxn modelId="{71B3DA10-15CE-447D-97C9-A260E332D461}" type="presParOf" srcId="{F059A2C7-EF57-4461-ACDC-B5E0A995AAE9}" destId="{44646BD5-2987-4A1B-84D1-1CE98971C033}" srcOrd="2" destOrd="0" presId="urn:microsoft.com/office/officeart/2005/8/layout/hierarchy3"/>
    <dgm:cxn modelId="{58111EBF-8A36-401D-B322-2F874B85C935}" type="presParOf" srcId="{F059A2C7-EF57-4461-ACDC-B5E0A995AAE9}" destId="{BF1634C4-79BF-415B-8168-03A97F312AB4}" srcOrd="3" destOrd="0" presId="urn:microsoft.com/office/officeart/2005/8/layout/hierarchy3"/>
    <dgm:cxn modelId="{650AD003-8A1F-43E3-B3A4-A6F410596D24}" type="presParOf" srcId="{F059A2C7-EF57-4461-ACDC-B5E0A995AAE9}" destId="{02D5F1C1-492F-46E6-A8B4-B4876289EB97}" srcOrd="4" destOrd="0" presId="urn:microsoft.com/office/officeart/2005/8/layout/hierarchy3"/>
    <dgm:cxn modelId="{D3913B1A-4A33-4640-ACA3-91B354D5ED3E}" type="presParOf" srcId="{F059A2C7-EF57-4461-ACDC-B5E0A995AAE9}" destId="{FBCC9382-A953-4902-80B7-DDC8C42A7959}" srcOrd="5" destOrd="0" presId="urn:microsoft.com/office/officeart/2005/8/layout/hierarchy3"/>
    <dgm:cxn modelId="{9A239373-6DBA-425F-AEBB-807018C47D86}" type="presParOf" srcId="{F059A2C7-EF57-4461-ACDC-B5E0A995AAE9}" destId="{25554C8D-74EC-4755-A1B1-92142828AF51}" srcOrd="6" destOrd="0" presId="urn:microsoft.com/office/officeart/2005/8/layout/hierarchy3"/>
    <dgm:cxn modelId="{8F661F5D-856D-4DF8-A9B1-E99B416920FD}" type="presParOf" srcId="{F059A2C7-EF57-4461-ACDC-B5E0A995AAE9}" destId="{42113B65-F46E-44AE-98A6-144DCDCFD2AE}" srcOrd="7" destOrd="0" presId="urn:microsoft.com/office/officeart/2005/8/layout/hierarchy3"/>
    <dgm:cxn modelId="{E1C901F1-15CC-4CD1-8F2B-9220D56D0511}" type="presParOf" srcId="{CB735F0D-C6B2-4B83-82F0-270952EC384E}" destId="{69554C21-7416-411F-B1DE-E97C17C37911}" srcOrd="2" destOrd="0" presId="urn:microsoft.com/office/officeart/2005/8/layout/hierarchy3"/>
    <dgm:cxn modelId="{9BC50349-B1EE-4FF8-8C39-67D5ABF0199F}" type="presParOf" srcId="{69554C21-7416-411F-B1DE-E97C17C37911}" destId="{FC66E6E1-604A-4CFA-9838-2A8475ED5600}" srcOrd="0" destOrd="0" presId="urn:microsoft.com/office/officeart/2005/8/layout/hierarchy3"/>
    <dgm:cxn modelId="{6ECF7F55-D6DA-4063-89A4-933E7E292F92}" type="presParOf" srcId="{FC66E6E1-604A-4CFA-9838-2A8475ED5600}" destId="{E855C0B3-D7BE-449B-9DB1-7B7D2890D738}" srcOrd="0" destOrd="0" presId="urn:microsoft.com/office/officeart/2005/8/layout/hierarchy3"/>
    <dgm:cxn modelId="{595E1A1F-0E96-42E8-B9A5-AAE2D98D6507}" type="presParOf" srcId="{FC66E6E1-604A-4CFA-9838-2A8475ED5600}" destId="{CE61F395-E47D-435C-9E6F-DD17D1C6D45F}" srcOrd="1" destOrd="0" presId="urn:microsoft.com/office/officeart/2005/8/layout/hierarchy3"/>
    <dgm:cxn modelId="{297E9D6D-4C28-4F39-BCDC-5C1022EB204E}" type="presParOf" srcId="{69554C21-7416-411F-B1DE-E97C17C37911}" destId="{398EACB5-F227-4123-8000-6B846004B6D3}" srcOrd="1" destOrd="0" presId="urn:microsoft.com/office/officeart/2005/8/layout/hierarchy3"/>
    <dgm:cxn modelId="{8ED8CA83-FE0A-4A3B-88C6-F3C78CC31190}" type="presParOf" srcId="{398EACB5-F227-4123-8000-6B846004B6D3}" destId="{BD999EC1-0AA6-45F9-A4D4-33EA7C903826}" srcOrd="0" destOrd="0" presId="urn:microsoft.com/office/officeart/2005/8/layout/hierarchy3"/>
    <dgm:cxn modelId="{6D16FCC4-7E10-4F46-902F-95E95749AD00}" type="presParOf" srcId="{398EACB5-F227-4123-8000-6B846004B6D3}" destId="{97D9FC2C-D9E9-478E-8C88-3D76548904FC}" srcOrd="1" destOrd="0" presId="urn:microsoft.com/office/officeart/2005/8/layout/hierarchy3"/>
    <dgm:cxn modelId="{B2C12435-6310-41A4-8724-B0839EF02BAB}" type="presParOf" srcId="{398EACB5-F227-4123-8000-6B846004B6D3}" destId="{228D3C0C-334B-4492-9695-1542CBF87683}" srcOrd="2" destOrd="0" presId="urn:microsoft.com/office/officeart/2005/8/layout/hierarchy3"/>
    <dgm:cxn modelId="{DABE14FC-8CB6-4603-8A0E-9B28559A66DB}" type="presParOf" srcId="{398EACB5-F227-4123-8000-6B846004B6D3}" destId="{B562711A-D9C1-407E-8A87-E0DA562F6959}" srcOrd="3" destOrd="0" presId="urn:microsoft.com/office/officeart/2005/8/layout/hierarchy3"/>
    <dgm:cxn modelId="{56B8EFA7-578A-4BA2-A699-F8248A54C24A}" type="presParOf" srcId="{398EACB5-F227-4123-8000-6B846004B6D3}" destId="{3D663DD3-D112-4FE5-A67D-D6715A6F8B3E}" srcOrd="4" destOrd="0" presId="urn:microsoft.com/office/officeart/2005/8/layout/hierarchy3"/>
    <dgm:cxn modelId="{04E23F96-BB2F-4858-9BA4-71600E60B0C0}" type="presParOf" srcId="{398EACB5-F227-4123-8000-6B846004B6D3}" destId="{9F838126-E472-47FA-AB1F-99BEDBCFAA47}" srcOrd="5" destOrd="0" presId="urn:microsoft.com/office/officeart/2005/8/layout/hierarchy3"/>
    <dgm:cxn modelId="{7FFAA8DD-B040-480F-A96D-B7DCC918CFB0}" type="presParOf" srcId="{CB735F0D-C6B2-4B83-82F0-270952EC384E}" destId="{B7D4BCE5-AB65-4824-838A-55648B7E4340}" srcOrd="3" destOrd="0" presId="urn:microsoft.com/office/officeart/2005/8/layout/hierarchy3"/>
    <dgm:cxn modelId="{BA6D4EC8-C5F7-49D7-A0F7-3D433C639821}" type="presParOf" srcId="{B7D4BCE5-AB65-4824-838A-55648B7E4340}" destId="{F5E3FA54-5C54-4C07-8F14-1D17FA37AAAA}" srcOrd="0" destOrd="0" presId="urn:microsoft.com/office/officeart/2005/8/layout/hierarchy3"/>
    <dgm:cxn modelId="{BE220C82-1298-40B3-833C-05D9659CFBBE}" type="presParOf" srcId="{F5E3FA54-5C54-4C07-8F14-1D17FA37AAAA}" destId="{9F7EE4F8-8C32-4D31-B2DA-4779CB4AD571}" srcOrd="0" destOrd="0" presId="urn:microsoft.com/office/officeart/2005/8/layout/hierarchy3"/>
    <dgm:cxn modelId="{A1EDCEA7-0935-48FF-8B43-2B1C9B53C652}" type="presParOf" srcId="{F5E3FA54-5C54-4C07-8F14-1D17FA37AAAA}" destId="{099F533E-457B-4592-88BD-CED9D26A7C42}" srcOrd="1" destOrd="0" presId="urn:microsoft.com/office/officeart/2005/8/layout/hierarchy3"/>
    <dgm:cxn modelId="{D1DD2A74-6222-471D-BCE0-AC4187678104}" type="presParOf" srcId="{B7D4BCE5-AB65-4824-838A-55648B7E4340}" destId="{7F6DFF02-93D3-4AE7-BE8C-2EC22ABA9F99}" srcOrd="1" destOrd="0" presId="urn:microsoft.com/office/officeart/2005/8/layout/hierarchy3"/>
    <dgm:cxn modelId="{66F43DF4-21D5-495A-84EA-AAB2E580ED64}" type="presParOf" srcId="{7F6DFF02-93D3-4AE7-BE8C-2EC22ABA9F99}" destId="{63E850A0-D34E-4FED-B0C6-377FE73ECDA0}" srcOrd="0" destOrd="0" presId="urn:microsoft.com/office/officeart/2005/8/layout/hierarchy3"/>
    <dgm:cxn modelId="{1999EC97-FCCC-49E7-8190-2910B643B41B}" type="presParOf" srcId="{7F6DFF02-93D3-4AE7-BE8C-2EC22ABA9F99}" destId="{B6530BCF-FFF7-4558-8E3B-1597EE0E84F1}" srcOrd="1" destOrd="0" presId="urn:microsoft.com/office/officeart/2005/8/layout/hierarchy3"/>
    <dgm:cxn modelId="{0BF73F6A-3A32-4B05-93C8-5E5A1AEB7B4D}" type="presParOf" srcId="{7F6DFF02-93D3-4AE7-BE8C-2EC22ABA9F99}" destId="{63769191-F78F-45F2-A9AA-E70530497748}" srcOrd="2" destOrd="0" presId="urn:microsoft.com/office/officeart/2005/8/layout/hierarchy3"/>
    <dgm:cxn modelId="{43751ECF-4BE5-46F3-8A1E-BC7089FA7710}" type="presParOf" srcId="{7F6DFF02-93D3-4AE7-BE8C-2EC22ABA9F99}" destId="{CFD8156B-6C01-4E2C-B648-8EF79D728A6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7D1359-E021-4477-93B6-BA202E56E27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B255B8-F8C1-4FAF-8BB1-9B77150E4906}">
      <dgm:prSet phldrT="[Texto]"/>
      <dgm:spPr/>
      <dgm:t>
        <a:bodyPr/>
        <a:lstStyle/>
        <a:p>
          <a:r>
            <a:rPr lang="pt-BR" dirty="0" smtClean="0"/>
            <a:t>indexados</a:t>
          </a:r>
          <a:endParaRPr lang="pt-BR" dirty="0"/>
        </a:p>
      </dgm:t>
    </dgm:pt>
    <dgm:pt modelId="{D218CF2D-07EC-4315-9671-1EFA82376B7C}" type="parTrans" cxnId="{0FAEAAB8-5AD4-49AA-A5EB-18D25BFA16D0}">
      <dgm:prSet/>
      <dgm:spPr/>
      <dgm:t>
        <a:bodyPr/>
        <a:lstStyle/>
        <a:p>
          <a:endParaRPr lang="pt-BR"/>
        </a:p>
      </dgm:t>
    </dgm:pt>
    <dgm:pt modelId="{523A5C66-FE59-4486-8BAE-C7960D388F52}" type="sibTrans" cxnId="{0FAEAAB8-5AD4-49AA-A5EB-18D25BFA16D0}">
      <dgm:prSet/>
      <dgm:spPr/>
      <dgm:t>
        <a:bodyPr/>
        <a:lstStyle/>
        <a:p>
          <a:endParaRPr lang="pt-BR"/>
        </a:p>
      </dgm:t>
    </dgm:pt>
    <dgm:pt modelId="{D02681B2-D83F-4151-B54C-767253D32BBE}">
      <dgm:prSet phldrT="[Texto]"/>
      <dgm:spPr/>
      <dgm:t>
        <a:bodyPr/>
        <a:lstStyle/>
        <a:p>
          <a:r>
            <a:rPr lang="pt-BR" dirty="0" smtClean="0"/>
            <a:t>associativo</a:t>
          </a:r>
          <a:endParaRPr lang="pt-BR" dirty="0"/>
        </a:p>
      </dgm:t>
    </dgm:pt>
    <dgm:pt modelId="{7D1F60DC-9FC6-40DE-94D4-7A6E15DE15C7}" type="parTrans" cxnId="{10C6F802-CE0D-43CA-94A1-81BA3DAC97CD}">
      <dgm:prSet/>
      <dgm:spPr/>
      <dgm:t>
        <a:bodyPr/>
        <a:lstStyle/>
        <a:p>
          <a:endParaRPr lang="pt-BR"/>
        </a:p>
      </dgm:t>
    </dgm:pt>
    <dgm:pt modelId="{15D91810-7EAB-4CCF-A12C-2513889D26CA}" type="sibTrans" cxnId="{10C6F802-CE0D-43CA-94A1-81BA3DAC97CD}">
      <dgm:prSet/>
      <dgm:spPr/>
      <dgm:t>
        <a:bodyPr/>
        <a:lstStyle/>
        <a:p>
          <a:endParaRPr lang="pt-BR"/>
        </a:p>
      </dgm:t>
    </dgm:pt>
    <dgm:pt modelId="{D67E6EF2-C5E7-4DDA-93A9-644844BE8C5A}">
      <dgm:prSet phldrT="[Texto]"/>
      <dgm:spPr/>
      <dgm:t>
        <a:bodyPr/>
        <a:lstStyle/>
        <a:p>
          <a:r>
            <a:rPr lang="pt-BR" dirty="0" smtClean="0"/>
            <a:t>multidimensional</a:t>
          </a:r>
          <a:endParaRPr lang="pt-BR" dirty="0"/>
        </a:p>
      </dgm:t>
    </dgm:pt>
    <dgm:pt modelId="{8D1733F9-37EB-4878-B583-D6C91EEB00F0}" type="parTrans" cxnId="{B2C43004-48E5-4704-A86A-DD4F3B08A5EC}">
      <dgm:prSet/>
      <dgm:spPr/>
      <dgm:t>
        <a:bodyPr/>
        <a:lstStyle/>
        <a:p>
          <a:endParaRPr lang="pt-BR"/>
        </a:p>
      </dgm:t>
    </dgm:pt>
    <dgm:pt modelId="{4059E407-5B6F-46A5-BAF5-8468E7FDCE23}" type="sibTrans" cxnId="{B2C43004-48E5-4704-A86A-DD4F3B08A5EC}">
      <dgm:prSet/>
      <dgm:spPr/>
      <dgm:t>
        <a:bodyPr/>
        <a:lstStyle/>
        <a:p>
          <a:endParaRPr lang="pt-BR"/>
        </a:p>
      </dgm:t>
    </dgm:pt>
    <dgm:pt modelId="{B266D588-E411-429D-A685-48ECD4BF4BFF}" type="pres">
      <dgm:prSet presAssocID="{E67D1359-E021-4477-93B6-BA202E56E27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BCD29A1-32C4-4E5D-B2A9-B50C6C946CFC}" type="pres">
      <dgm:prSet presAssocID="{E67D1359-E021-4477-93B6-BA202E56E27B}" presName="cycle" presStyleCnt="0"/>
      <dgm:spPr/>
    </dgm:pt>
    <dgm:pt modelId="{9F91D428-6285-4D53-8366-56781D50FBBB}" type="pres">
      <dgm:prSet presAssocID="{E67D1359-E021-4477-93B6-BA202E56E27B}" presName="centerShape" presStyleCnt="0"/>
      <dgm:spPr/>
    </dgm:pt>
    <dgm:pt modelId="{A61EE527-F4A1-4F7D-ADFE-43918C5F18BD}" type="pres">
      <dgm:prSet presAssocID="{E67D1359-E021-4477-93B6-BA202E56E27B}" presName="connSite" presStyleLbl="node1" presStyleIdx="0" presStyleCnt="4"/>
      <dgm:spPr/>
    </dgm:pt>
    <dgm:pt modelId="{6ED857CE-C9B3-43C3-9871-80F8A9C6361F}" type="pres">
      <dgm:prSet presAssocID="{E67D1359-E021-4477-93B6-BA202E56E27B}" presName="visible" presStyleLbl="node1" presStyleIdx="0" presStyleCnt="4"/>
      <dgm:spPr/>
    </dgm:pt>
    <dgm:pt modelId="{05A6FBD9-73FD-4B7F-ABDE-AFA1FE4FE067}" type="pres">
      <dgm:prSet presAssocID="{D218CF2D-07EC-4315-9671-1EFA82376B7C}" presName="Name25" presStyleLbl="parChTrans1D1" presStyleIdx="0" presStyleCnt="3"/>
      <dgm:spPr/>
      <dgm:t>
        <a:bodyPr/>
        <a:lstStyle/>
        <a:p>
          <a:endParaRPr lang="pt-BR"/>
        </a:p>
      </dgm:t>
    </dgm:pt>
    <dgm:pt modelId="{93927DBF-D7E0-4D22-BBB8-8850FBC231F3}" type="pres">
      <dgm:prSet presAssocID="{0DB255B8-F8C1-4FAF-8BB1-9B77150E4906}" presName="node" presStyleCnt="0"/>
      <dgm:spPr/>
    </dgm:pt>
    <dgm:pt modelId="{4E94901A-ACBE-4AF3-BD0C-8E621E9A4E15}" type="pres">
      <dgm:prSet presAssocID="{0DB255B8-F8C1-4FAF-8BB1-9B77150E4906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BF439D-A66A-45C9-A1CF-D2534C798EAE}" type="pres">
      <dgm:prSet presAssocID="{0DB255B8-F8C1-4FAF-8BB1-9B77150E490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D3FEF8-252C-447E-9CB3-29002D10ABD5}" type="pres">
      <dgm:prSet presAssocID="{7D1F60DC-9FC6-40DE-94D4-7A6E15DE15C7}" presName="Name25" presStyleLbl="parChTrans1D1" presStyleIdx="1" presStyleCnt="3"/>
      <dgm:spPr/>
      <dgm:t>
        <a:bodyPr/>
        <a:lstStyle/>
        <a:p>
          <a:endParaRPr lang="pt-BR"/>
        </a:p>
      </dgm:t>
    </dgm:pt>
    <dgm:pt modelId="{3D79B223-8891-49F2-BBCC-6B0F3FC13710}" type="pres">
      <dgm:prSet presAssocID="{D02681B2-D83F-4151-B54C-767253D32BBE}" presName="node" presStyleCnt="0"/>
      <dgm:spPr/>
    </dgm:pt>
    <dgm:pt modelId="{4990D797-1CE6-432E-9868-28F3A6C12F35}" type="pres">
      <dgm:prSet presAssocID="{D02681B2-D83F-4151-B54C-767253D32BBE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517F80-0A1E-40BE-9A97-0802FC50EB2D}" type="pres">
      <dgm:prSet presAssocID="{D02681B2-D83F-4151-B54C-767253D32BB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F7CAAB-0C77-4194-8924-E86CA9567FC4}" type="pres">
      <dgm:prSet presAssocID="{8D1733F9-37EB-4878-B583-D6C91EEB00F0}" presName="Name25" presStyleLbl="parChTrans1D1" presStyleIdx="2" presStyleCnt="3"/>
      <dgm:spPr/>
      <dgm:t>
        <a:bodyPr/>
        <a:lstStyle/>
        <a:p>
          <a:endParaRPr lang="pt-BR"/>
        </a:p>
      </dgm:t>
    </dgm:pt>
    <dgm:pt modelId="{45531C1A-26F0-47FD-AA58-3BD1612DC789}" type="pres">
      <dgm:prSet presAssocID="{D67E6EF2-C5E7-4DDA-93A9-644844BE8C5A}" presName="node" presStyleCnt="0"/>
      <dgm:spPr/>
    </dgm:pt>
    <dgm:pt modelId="{55937BF6-ED2F-46A5-959E-B6A5093DB8EC}" type="pres">
      <dgm:prSet presAssocID="{D67E6EF2-C5E7-4DDA-93A9-644844BE8C5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909986-5E1A-4144-B988-DFD7076BA3BE}" type="pres">
      <dgm:prSet presAssocID="{D67E6EF2-C5E7-4DDA-93A9-644844BE8C5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6C0C13F-7C88-46A3-8F08-70D8F260516E}" type="presOf" srcId="{8D1733F9-37EB-4878-B583-D6C91EEB00F0}" destId="{86F7CAAB-0C77-4194-8924-E86CA9567FC4}" srcOrd="0" destOrd="0" presId="urn:microsoft.com/office/officeart/2005/8/layout/radial2"/>
    <dgm:cxn modelId="{60182925-D205-4A01-965E-12BC6C76763A}" type="presOf" srcId="{D02681B2-D83F-4151-B54C-767253D32BBE}" destId="{4990D797-1CE6-432E-9868-28F3A6C12F35}" srcOrd="0" destOrd="0" presId="urn:microsoft.com/office/officeart/2005/8/layout/radial2"/>
    <dgm:cxn modelId="{EDADC20F-D38E-4466-A85B-BDF654C27644}" type="presOf" srcId="{0DB255B8-F8C1-4FAF-8BB1-9B77150E4906}" destId="{4E94901A-ACBE-4AF3-BD0C-8E621E9A4E15}" srcOrd="0" destOrd="0" presId="urn:microsoft.com/office/officeart/2005/8/layout/radial2"/>
    <dgm:cxn modelId="{090AE147-8548-4D50-8C72-F9E2A4948391}" type="presOf" srcId="{D218CF2D-07EC-4315-9671-1EFA82376B7C}" destId="{05A6FBD9-73FD-4B7F-ABDE-AFA1FE4FE067}" srcOrd="0" destOrd="0" presId="urn:microsoft.com/office/officeart/2005/8/layout/radial2"/>
    <dgm:cxn modelId="{48D42CE9-A15C-43C1-8228-C0160CC072B6}" type="presOf" srcId="{D67E6EF2-C5E7-4DDA-93A9-644844BE8C5A}" destId="{55937BF6-ED2F-46A5-959E-B6A5093DB8EC}" srcOrd="0" destOrd="0" presId="urn:microsoft.com/office/officeart/2005/8/layout/radial2"/>
    <dgm:cxn modelId="{7CCCA99F-C508-466B-9660-6FD16EF09341}" type="presOf" srcId="{E67D1359-E021-4477-93B6-BA202E56E27B}" destId="{B266D588-E411-429D-A685-48ECD4BF4BFF}" srcOrd="0" destOrd="0" presId="urn:microsoft.com/office/officeart/2005/8/layout/radial2"/>
    <dgm:cxn modelId="{0FAEAAB8-5AD4-49AA-A5EB-18D25BFA16D0}" srcId="{E67D1359-E021-4477-93B6-BA202E56E27B}" destId="{0DB255B8-F8C1-4FAF-8BB1-9B77150E4906}" srcOrd="0" destOrd="0" parTransId="{D218CF2D-07EC-4315-9671-1EFA82376B7C}" sibTransId="{523A5C66-FE59-4486-8BAE-C7960D388F52}"/>
    <dgm:cxn modelId="{C08F07F1-0EED-4BD5-A094-1A964B8B92C2}" type="presOf" srcId="{7D1F60DC-9FC6-40DE-94D4-7A6E15DE15C7}" destId="{A4D3FEF8-252C-447E-9CB3-29002D10ABD5}" srcOrd="0" destOrd="0" presId="urn:microsoft.com/office/officeart/2005/8/layout/radial2"/>
    <dgm:cxn modelId="{10C6F802-CE0D-43CA-94A1-81BA3DAC97CD}" srcId="{E67D1359-E021-4477-93B6-BA202E56E27B}" destId="{D02681B2-D83F-4151-B54C-767253D32BBE}" srcOrd="1" destOrd="0" parTransId="{7D1F60DC-9FC6-40DE-94D4-7A6E15DE15C7}" sibTransId="{15D91810-7EAB-4CCF-A12C-2513889D26CA}"/>
    <dgm:cxn modelId="{B2C43004-48E5-4704-A86A-DD4F3B08A5EC}" srcId="{E67D1359-E021-4477-93B6-BA202E56E27B}" destId="{D67E6EF2-C5E7-4DDA-93A9-644844BE8C5A}" srcOrd="2" destOrd="0" parTransId="{8D1733F9-37EB-4878-B583-D6C91EEB00F0}" sibTransId="{4059E407-5B6F-46A5-BAF5-8468E7FDCE23}"/>
    <dgm:cxn modelId="{67B0E767-9C01-4CDE-AC44-256C80EA4AA1}" type="presParOf" srcId="{B266D588-E411-429D-A685-48ECD4BF4BFF}" destId="{DBCD29A1-32C4-4E5D-B2A9-B50C6C946CFC}" srcOrd="0" destOrd="0" presId="urn:microsoft.com/office/officeart/2005/8/layout/radial2"/>
    <dgm:cxn modelId="{4C15253A-A1D2-46CC-94BC-82B09E573BF7}" type="presParOf" srcId="{DBCD29A1-32C4-4E5D-B2A9-B50C6C946CFC}" destId="{9F91D428-6285-4D53-8366-56781D50FBBB}" srcOrd="0" destOrd="0" presId="urn:microsoft.com/office/officeart/2005/8/layout/radial2"/>
    <dgm:cxn modelId="{80AF5ECA-4814-4C1C-86CA-80E11A767CBE}" type="presParOf" srcId="{9F91D428-6285-4D53-8366-56781D50FBBB}" destId="{A61EE527-F4A1-4F7D-ADFE-43918C5F18BD}" srcOrd="0" destOrd="0" presId="urn:microsoft.com/office/officeart/2005/8/layout/radial2"/>
    <dgm:cxn modelId="{AA36CC2D-A447-41DF-A59E-EF962278DCAF}" type="presParOf" srcId="{9F91D428-6285-4D53-8366-56781D50FBBB}" destId="{6ED857CE-C9B3-43C3-9871-80F8A9C6361F}" srcOrd="1" destOrd="0" presId="urn:microsoft.com/office/officeart/2005/8/layout/radial2"/>
    <dgm:cxn modelId="{B08CE087-27DB-4E1E-BE0E-D64C6F84165E}" type="presParOf" srcId="{DBCD29A1-32C4-4E5D-B2A9-B50C6C946CFC}" destId="{05A6FBD9-73FD-4B7F-ABDE-AFA1FE4FE067}" srcOrd="1" destOrd="0" presId="urn:microsoft.com/office/officeart/2005/8/layout/radial2"/>
    <dgm:cxn modelId="{D113A7C2-C776-451C-806E-380C27ACA49F}" type="presParOf" srcId="{DBCD29A1-32C4-4E5D-B2A9-B50C6C946CFC}" destId="{93927DBF-D7E0-4D22-BBB8-8850FBC231F3}" srcOrd="2" destOrd="0" presId="urn:microsoft.com/office/officeart/2005/8/layout/radial2"/>
    <dgm:cxn modelId="{78EEDA90-AE05-4A2A-A360-4FF5C5400D08}" type="presParOf" srcId="{93927DBF-D7E0-4D22-BBB8-8850FBC231F3}" destId="{4E94901A-ACBE-4AF3-BD0C-8E621E9A4E15}" srcOrd="0" destOrd="0" presId="urn:microsoft.com/office/officeart/2005/8/layout/radial2"/>
    <dgm:cxn modelId="{47FFC21D-53B2-4644-A71E-DBEC2927D403}" type="presParOf" srcId="{93927DBF-D7E0-4D22-BBB8-8850FBC231F3}" destId="{44BF439D-A66A-45C9-A1CF-D2534C798EAE}" srcOrd="1" destOrd="0" presId="urn:microsoft.com/office/officeart/2005/8/layout/radial2"/>
    <dgm:cxn modelId="{0206281A-C348-43EA-8E6B-7DA07C61F231}" type="presParOf" srcId="{DBCD29A1-32C4-4E5D-B2A9-B50C6C946CFC}" destId="{A4D3FEF8-252C-447E-9CB3-29002D10ABD5}" srcOrd="3" destOrd="0" presId="urn:microsoft.com/office/officeart/2005/8/layout/radial2"/>
    <dgm:cxn modelId="{9953C01E-013B-401D-92D9-2911E291FD18}" type="presParOf" srcId="{DBCD29A1-32C4-4E5D-B2A9-B50C6C946CFC}" destId="{3D79B223-8891-49F2-BBCC-6B0F3FC13710}" srcOrd="4" destOrd="0" presId="urn:microsoft.com/office/officeart/2005/8/layout/radial2"/>
    <dgm:cxn modelId="{C11B3CE2-6CBE-42D4-A229-170B4F695533}" type="presParOf" srcId="{3D79B223-8891-49F2-BBCC-6B0F3FC13710}" destId="{4990D797-1CE6-432E-9868-28F3A6C12F35}" srcOrd="0" destOrd="0" presId="urn:microsoft.com/office/officeart/2005/8/layout/radial2"/>
    <dgm:cxn modelId="{53F38B8C-CF97-4F9A-AFC5-6F267E3DAF55}" type="presParOf" srcId="{3D79B223-8891-49F2-BBCC-6B0F3FC13710}" destId="{51517F80-0A1E-40BE-9A97-0802FC50EB2D}" srcOrd="1" destOrd="0" presId="urn:microsoft.com/office/officeart/2005/8/layout/radial2"/>
    <dgm:cxn modelId="{65DDAE98-FAF9-49C7-A445-C93778860AAC}" type="presParOf" srcId="{DBCD29A1-32C4-4E5D-B2A9-B50C6C946CFC}" destId="{86F7CAAB-0C77-4194-8924-E86CA9567FC4}" srcOrd="5" destOrd="0" presId="urn:microsoft.com/office/officeart/2005/8/layout/radial2"/>
    <dgm:cxn modelId="{975B7371-289F-4F69-BA06-559AF3FC3ECA}" type="presParOf" srcId="{DBCD29A1-32C4-4E5D-B2A9-B50C6C946CFC}" destId="{45531C1A-26F0-47FD-AA58-3BD1612DC789}" srcOrd="6" destOrd="0" presId="urn:microsoft.com/office/officeart/2005/8/layout/radial2"/>
    <dgm:cxn modelId="{DB74E772-A0D8-4E40-9210-03261871FB52}" type="presParOf" srcId="{45531C1A-26F0-47FD-AA58-3BD1612DC789}" destId="{55937BF6-ED2F-46A5-959E-B6A5093DB8EC}" srcOrd="0" destOrd="0" presId="urn:microsoft.com/office/officeart/2005/8/layout/radial2"/>
    <dgm:cxn modelId="{0A6F1EA6-983D-4578-B063-34088A5B9C4E}" type="presParOf" srcId="{45531C1A-26F0-47FD-AA58-3BD1612DC789}" destId="{95909986-5E1A-4144-B988-DFD7076BA3B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DEF560-08E3-4484-9E8C-495FE66BB38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393BA94-AB9E-4421-8AE4-2B17FF8DF4FC}">
      <dgm:prSet phldrT="[Texto]" custT="1"/>
      <dgm:spPr/>
      <dgm:t>
        <a:bodyPr/>
        <a:lstStyle/>
        <a:p>
          <a:r>
            <a:rPr lang="pt-BR" sz="1600" dirty="0" smtClean="0"/>
            <a:t>- Atualizar uma página web sem recarregar a página</a:t>
          </a:r>
          <a:endParaRPr lang="pt-BR" sz="1600" dirty="0"/>
        </a:p>
      </dgm:t>
    </dgm:pt>
    <dgm:pt modelId="{035C66FE-C011-4C91-8C0D-1DF5FD3CF9D4}" type="parTrans" cxnId="{70C9776C-DE68-4E76-8810-51B87570EBAC}">
      <dgm:prSet/>
      <dgm:spPr/>
      <dgm:t>
        <a:bodyPr/>
        <a:lstStyle/>
        <a:p>
          <a:endParaRPr lang="pt-BR" sz="1600"/>
        </a:p>
      </dgm:t>
    </dgm:pt>
    <dgm:pt modelId="{DFBCD1E1-63B5-4FBA-B4C0-9AED7C4EE2B9}" type="sibTrans" cxnId="{70C9776C-DE68-4E76-8810-51B87570EBAC}">
      <dgm:prSet/>
      <dgm:spPr/>
      <dgm:t>
        <a:bodyPr/>
        <a:lstStyle/>
        <a:p>
          <a:endParaRPr lang="pt-BR" sz="1600"/>
        </a:p>
      </dgm:t>
    </dgm:pt>
    <dgm:pt modelId="{111FD626-BFE9-4191-B70C-1F39CF69633F}">
      <dgm:prSet custT="1"/>
      <dgm:spPr/>
      <dgm:t>
        <a:bodyPr/>
        <a:lstStyle/>
        <a:p>
          <a:r>
            <a:rPr lang="pt-BR" sz="1600" smtClean="0"/>
            <a:t>- Solicitar dados de um servidor - após a página ter sido carregada</a:t>
          </a:r>
          <a:endParaRPr lang="pt-BR" sz="1600"/>
        </a:p>
      </dgm:t>
    </dgm:pt>
    <dgm:pt modelId="{028D0613-71D4-4CC6-BE0C-D38B1B97F58C}" type="parTrans" cxnId="{E0658D8E-F914-46E0-9EDF-E33ABFCC70CD}">
      <dgm:prSet/>
      <dgm:spPr/>
      <dgm:t>
        <a:bodyPr/>
        <a:lstStyle/>
        <a:p>
          <a:endParaRPr lang="pt-BR" sz="1600"/>
        </a:p>
      </dgm:t>
    </dgm:pt>
    <dgm:pt modelId="{0E27BB9E-56CF-415A-8F1C-E55C86F27A9F}" type="sibTrans" cxnId="{E0658D8E-F914-46E0-9EDF-E33ABFCC70CD}">
      <dgm:prSet/>
      <dgm:spPr/>
      <dgm:t>
        <a:bodyPr/>
        <a:lstStyle/>
        <a:p>
          <a:endParaRPr lang="pt-BR" sz="1600"/>
        </a:p>
      </dgm:t>
    </dgm:pt>
    <dgm:pt modelId="{11F134C2-2366-4021-952B-68917EEF7C54}">
      <dgm:prSet custT="1"/>
      <dgm:spPr/>
      <dgm:t>
        <a:bodyPr/>
        <a:lstStyle/>
        <a:p>
          <a:r>
            <a:rPr lang="pt-BR" sz="1600" dirty="0" smtClean="0"/>
            <a:t>- Receber dados de um servidor - após a página ter sido carregada</a:t>
          </a:r>
          <a:endParaRPr lang="pt-BR" sz="1600" dirty="0"/>
        </a:p>
      </dgm:t>
    </dgm:pt>
    <dgm:pt modelId="{D83F3A4A-7611-4067-B7C2-DA07D0CD3093}" type="parTrans" cxnId="{389188A3-EB7C-4224-9ABF-C455E4783E71}">
      <dgm:prSet/>
      <dgm:spPr/>
      <dgm:t>
        <a:bodyPr/>
        <a:lstStyle/>
        <a:p>
          <a:endParaRPr lang="pt-BR" sz="1600"/>
        </a:p>
      </dgm:t>
    </dgm:pt>
    <dgm:pt modelId="{D62C711A-6A4E-40FC-AD21-5CA8FE3BB7CB}" type="sibTrans" cxnId="{389188A3-EB7C-4224-9ABF-C455E4783E71}">
      <dgm:prSet/>
      <dgm:spPr/>
      <dgm:t>
        <a:bodyPr/>
        <a:lstStyle/>
        <a:p>
          <a:endParaRPr lang="pt-BR" sz="1600"/>
        </a:p>
      </dgm:t>
    </dgm:pt>
    <dgm:pt modelId="{6935636C-2063-445C-AAD3-C35A06A21928}">
      <dgm:prSet custT="1"/>
      <dgm:spPr/>
      <dgm:t>
        <a:bodyPr/>
        <a:lstStyle/>
        <a:p>
          <a:r>
            <a:rPr lang="pt-BR" sz="1600" dirty="0" smtClean="0"/>
            <a:t>- Enviar dados para um servidor - em background</a:t>
          </a:r>
          <a:endParaRPr lang="pt-BR" sz="1600" dirty="0"/>
        </a:p>
      </dgm:t>
    </dgm:pt>
    <dgm:pt modelId="{11837EE0-1D1B-4BFF-9436-0191A8011478}" type="parTrans" cxnId="{FC27C826-2588-4E37-8C88-FAAA83E85175}">
      <dgm:prSet/>
      <dgm:spPr/>
      <dgm:t>
        <a:bodyPr/>
        <a:lstStyle/>
        <a:p>
          <a:endParaRPr lang="pt-BR" sz="1600"/>
        </a:p>
      </dgm:t>
    </dgm:pt>
    <dgm:pt modelId="{51EBD2F4-326C-4D56-B835-8E5A926BB74E}" type="sibTrans" cxnId="{FC27C826-2588-4E37-8C88-FAAA83E85175}">
      <dgm:prSet/>
      <dgm:spPr/>
      <dgm:t>
        <a:bodyPr/>
        <a:lstStyle/>
        <a:p>
          <a:endParaRPr lang="pt-BR" sz="1600"/>
        </a:p>
      </dgm:t>
    </dgm:pt>
    <dgm:pt modelId="{AF13CEAF-68A8-4094-B928-140199602355}" type="pres">
      <dgm:prSet presAssocID="{8FDEF560-08E3-4484-9E8C-495FE66BB3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6EC6F46-57C7-4BEA-83DC-ED8B3FBD0BA0}" type="pres">
      <dgm:prSet presAssocID="{C393BA94-AB9E-4421-8AE4-2B17FF8DF4FC}" presName="dummy" presStyleCnt="0"/>
      <dgm:spPr/>
    </dgm:pt>
    <dgm:pt modelId="{6E054666-D68C-46EA-BB0E-80E5EEC6B9BE}" type="pres">
      <dgm:prSet presAssocID="{C393BA94-AB9E-4421-8AE4-2B17FF8DF4F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7976A2-24A1-4FFA-A9D2-96602422201F}" type="pres">
      <dgm:prSet presAssocID="{DFBCD1E1-63B5-4FBA-B4C0-9AED7C4EE2B9}" presName="sibTrans" presStyleLbl="node1" presStyleIdx="0" presStyleCnt="4"/>
      <dgm:spPr/>
      <dgm:t>
        <a:bodyPr/>
        <a:lstStyle/>
        <a:p>
          <a:endParaRPr lang="pt-BR"/>
        </a:p>
      </dgm:t>
    </dgm:pt>
    <dgm:pt modelId="{B6ABDAF7-AEB6-46FD-A1A5-748A6E88A859}" type="pres">
      <dgm:prSet presAssocID="{111FD626-BFE9-4191-B70C-1F39CF69633F}" presName="dummy" presStyleCnt="0"/>
      <dgm:spPr/>
    </dgm:pt>
    <dgm:pt modelId="{C83CFB3C-D093-4343-B775-9565D4398086}" type="pres">
      <dgm:prSet presAssocID="{111FD626-BFE9-4191-B70C-1F39CF69633F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52AD9A-9D38-4F76-BE08-3F5DC22F575E}" type="pres">
      <dgm:prSet presAssocID="{0E27BB9E-56CF-415A-8F1C-E55C86F27A9F}" presName="sibTrans" presStyleLbl="node1" presStyleIdx="1" presStyleCnt="4"/>
      <dgm:spPr/>
      <dgm:t>
        <a:bodyPr/>
        <a:lstStyle/>
        <a:p>
          <a:endParaRPr lang="pt-BR"/>
        </a:p>
      </dgm:t>
    </dgm:pt>
    <dgm:pt modelId="{11246AFE-DC8E-439D-AD6D-FAEF4B0F3B36}" type="pres">
      <dgm:prSet presAssocID="{11F134C2-2366-4021-952B-68917EEF7C54}" presName="dummy" presStyleCnt="0"/>
      <dgm:spPr/>
    </dgm:pt>
    <dgm:pt modelId="{3EF28865-DD4C-4E54-8CF6-5A324FFD2DFD}" type="pres">
      <dgm:prSet presAssocID="{11F134C2-2366-4021-952B-68917EEF7C5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E46E1F-B16B-4D09-968A-88730E76CE65}" type="pres">
      <dgm:prSet presAssocID="{D62C711A-6A4E-40FC-AD21-5CA8FE3BB7CB}" presName="sibTrans" presStyleLbl="node1" presStyleIdx="2" presStyleCnt="4"/>
      <dgm:spPr/>
      <dgm:t>
        <a:bodyPr/>
        <a:lstStyle/>
        <a:p>
          <a:endParaRPr lang="pt-BR"/>
        </a:p>
      </dgm:t>
    </dgm:pt>
    <dgm:pt modelId="{746E852B-7F2B-4B4D-9D4B-63D6CBE3100F}" type="pres">
      <dgm:prSet presAssocID="{6935636C-2063-445C-AAD3-C35A06A21928}" presName="dummy" presStyleCnt="0"/>
      <dgm:spPr/>
    </dgm:pt>
    <dgm:pt modelId="{837A98CF-77FE-451A-B0B7-D3500594AC7F}" type="pres">
      <dgm:prSet presAssocID="{6935636C-2063-445C-AAD3-C35A06A21928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A6DE90-CCBE-4254-8B11-299DFBE1538E}" type="pres">
      <dgm:prSet presAssocID="{51EBD2F4-326C-4D56-B835-8E5A926BB74E}" presName="sibTrans" presStyleLbl="node1" presStyleIdx="3" presStyleCnt="4"/>
      <dgm:spPr/>
      <dgm:t>
        <a:bodyPr/>
        <a:lstStyle/>
        <a:p>
          <a:endParaRPr lang="pt-BR"/>
        </a:p>
      </dgm:t>
    </dgm:pt>
  </dgm:ptLst>
  <dgm:cxnLst>
    <dgm:cxn modelId="{1D2BE0A7-D51F-4180-9D0A-33D4EFFC1AAF}" type="presOf" srcId="{8FDEF560-08E3-4484-9E8C-495FE66BB384}" destId="{AF13CEAF-68A8-4094-B928-140199602355}" srcOrd="0" destOrd="0" presId="urn:microsoft.com/office/officeart/2005/8/layout/cycle1"/>
    <dgm:cxn modelId="{3706047F-24BD-4FA2-8D2B-6D3DD9AC21CF}" type="presOf" srcId="{11F134C2-2366-4021-952B-68917EEF7C54}" destId="{3EF28865-DD4C-4E54-8CF6-5A324FFD2DFD}" srcOrd="0" destOrd="0" presId="urn:microsoft.com/office/officeart/2005/8/layout/cycle1"/>
    <dgm:cxn modelId="{D536B0D5-1500-46D4-9836-691033122D10}" type="presOf" srcId="{D62C711A-6A4E-40FC-AD21-5CA8FE3BB7CB}" destId="{61E46E1F-B16B-4D09-968A-88730E76CE65}" srcOrd="0" destOrd="0" presId="urn:microsoft.com/office/officeart/2005/8/layout/cycle1"/>
    <dgm:cxn modelId="{B072B4CF-9DC1-4EF4-BA5E-B3FE3918ED05}" type="presOf" srcId="{51EBD2F4-326C-4D56-B835-8E5A926BB74E}" destId="{8EA6DE90-CCBE-4254-8B11-299DFBE1538E}" srcOrd="0" destOrd="0" presId="urn:microsoft.com/office/officeart/2005/8/layout/cycle1"/>
    <dgm:cxn modelId="{FC27C826-2588-4E37-8C88-FAAA83E85175}" srcId="{8FDEF560-08E3-4484-9E8C-495FE66BB384}" destId="{6935636C-2063-445C-AAD3-C35A06A21928}" srcOrd="3" destOrd="0" parTransId="{11837EE0-1D1B-4BFF-9436-0191A8011478}" sibTransId="{51EBD2F4-326C-4D56-B835-8E5A926BB74E}"/>
    <dgm:cxn modelId="{B533525D-50D7-4F58-BA0A-6A53A5CD5712}" type="presOf" srcId="{C393BA94-AB9E-4421-8AE4-2B17FF8DF4FC}" destId="{6E054666-D68C-46EA-BB0E-80E5EEC6B9BE}" srcOrd="0" destOrd="0" presId="urn:microsoft.com/office/officeart/2005/8/layout/cycle1"/>
    <dgm:cxn modelId="{E0658D8E-F914-46E0-9EDF-E33ABFCC70CD}" srcId="{8FDEF560-08E3-4484-9E8C-495FE66BB384}" destId="{111FD626-BFE9-4191-B70C-1F39CF69633F}" srcOrd="1" destOrd="0" parTransId="{028D0613-71D4-4CC6-BE0C-D38B1B97F58C}" sibTransId="{0E27BB9E-56CF-415A-8F1C-E55C86F27A9F}"/>
    <dgm:cxn modelId="{CCC1910A-733E-4D0D-B066-080DAFB7E97F}" type="presOf" srcId="{6935636C-2063-445C-AAD3-C35A06A21928}" destId="{837A98CF-77FE-451A-B0B7-D3500594AC7F}" srcOrd="0" destOrd="0" presId="urn:microsoft.com/office/officeart/2005/8/layout/cycle1"/>
    <dgm:cxn modelId="{389188A3-EB7C-4224-9ABF-C455E4783E71}" srcId="{8FDEF560-08E3-4484-9E8C-495FE66BB384}" destId="{11F134C2-2366-4021-952B-68917EEF7C54}" srcOrd="2" destOrd="0" parTransId="{D83F3A4A-7611-4067-B7C2-DA07D0CD3093}" sibTransId="{D62C711A-6A4E-40FC-AD21-5CA8FE3BB7CB}"/>
    <dgm:cxn modelId="{A685D1D0-4EC2-4522-8981-D83A1D83E452}" type="presOf" srcId="{0E27BB9E-56CF-415A-8F1C-E55C86F27A9F}" destId="{3C52AD9A-9D38-4F76-BE08-3F5DC22F575E}" srcOrd="0" destOrd="0" presId="urn:microsoft.com/office/officeart/2005/8/layout/cycle1"/>
    <dgm:cxn modelId="{5D645D57-1771-4A6D-9DC4-96269D27C0E9}" type="presOf" srcId="{DFBCD1E1-63B5-4FBA-B4C0-9AED7C4EE2B9}" destId="{CF7976A2-24A1-4FFA-A9D2-96602422201F}" srcOrd="0" destOrd="0" presId="urn:microsoft.com/office/officeart/2005/8/layout/cycle1"/>
    <dgm:cxn modelId="{70C9776C-DE68-4E76-8810-51B87570EBAC}" srcId="{8FDEF560-08E3-4484-9E8C-495FE66BB384}" destId="{C393BA94-AB9E-4421-8AE4-2B17FF8DF4FC}" srcOrd="0" destOrd="0" parTransId="{035C66FE-C011-4C91-8C0D-1DF5FD3CF9D4}" sibTransId="{DFBCD1E1-63B5-4FBA-B4C0-9AED7C4EE2B9}"/>
    <dgm:cxn modelId="{3F561F86-DD74-43EE-8922-C4127EFC4BD0}" type="presOf" srcId="{111FD626-BFE9-4191-B70C-1F39CF69633F}" destId="{C83CFB3C-D093-4343-B775-9565D4398086}" srcOrd="0" destOrd="0" presId="urn:microsoft.com/office/officeart/2005/8/layout/cycle1"/>
    <dgm:cxn modelId="{44810C50-7706-4369-BEA1-F64A04FE0440}" type="presParOf" srcId="{AF13CEAF-68A8-4094-B928-140199602355}" destId="{F6EC6F46-57C7-4BEA-83DC-ED8B3FBD0BA0}" srcOrd="0" destOrd="0" presId="urn:microsoft.com/office/officeart/2005/8/layout/cycle1"/>
    <dgm:cxn modelId="{4322B6EB-793F-4FD0-8631-4F4093DE6D0A}" type="presParOf" srcId="{AF13CEAF-68A8-4094-B928-140199602355}" destId="{6E054666-D68C-46EA-BB0E-80E5EEC6B9BE}" srcOrd="1" destOrd="0" presId="urn:microsoft.com/office/officeart/2005/8/layout/cycle1"/>
    <dgm:cxn modelId="{6A7405D9-33FD-465F-9C41-508EE52FADD2}" type="presParOf" srcId="{AF13CEAF-68A8-4094-B928-140199602355}" destId="{CF7976A2-24A1-4FFA-A9D2-96602422201F}" srcOrd="2" destOrd="0" presId="urn:microsoft.com/office/officeart/2005/8/layout/cycle1"/>
    <dgm:cxn modelId="{E7B15A1E-4F79-4647-9E40-47AEB44AF1C9}" type="presParOf" srcId="{AF13CEAF-68A8-4094-B928-140199602355}" destId="{B6ABDAF7-AEB6-46FD-A1A5-748A6E88A859}" srcOrd="3" destOrd="0" presId="urn:microsoft.com/office/officeart/2005/8/layout/cycle1"/>
    <dgm:cxn modelId="{EF9B87DC-605A-4F6D-AF9B-3EA901BD209D}" type="presParOf" srcId="{AF13CEAF-68A8-4094-B928-140199602355}" destId="{C83CFB3C-D093-4343-B775-9565D4398086}" srcOrd="4" destOrd="0" presId="urn:microsoft.com/office/officeart/2005/8/layout/cycle1"/>
    <dgm:cxn modelId="{843813A1-1BA0-4965-9713-05FEA0CB7637}" type="presParOf" srcId="{AF13CEAF-68A8-4094-B928-140199602355}" destId="{3C52AD9A-9D38-4F76-BE08-3F5DC22F575E}" srcOrd="5" destOrd="0" presId="urn:microsoft.com/office/officeart/2005/8/layout/cycle1"/>
    <dgm:cxn modelId="{8108202C-B50A-4DDF-BFF6-A6F19F6393BD}" type="presParOf" srcId="{AF13CEAF-68A8-4094-B928-140199602355}" destId="{11246AFE-DC8E-439D-AD6D-FAEF4B0F3B36}" srcOrd="6" destOrd="0" presId="urn:microsoft.com/office/officeart/2005/8/layout/cycle1"/>
    <dgm:cxn modelId="{011CAD53-0B6A-4869-A1C7-2F54A612CCFF}" type="presParOf" srcId="{AF13CEAF-68A8-4094-B928-140199602355}" destId="{3EF28865-DD4C-4E54-8CF6-5A324FFD2DFD}" srcOrd="7" destOrd="0" presId="urn:microsoft.com/office/officeart/2005/8/layout/cycle1"/>
    <dgm:cxn modelId="{27B621BF-6098-4B9C-8E6B-C3DCA51C00E9}" type="presParOf" srcId="{AF13CEAF-68A8-4094-B928-140199602355}" destId="{61E46E1F-B16B-4D09-968A-88730E76CE65}" srcOrd="8" destOrd="0" presId="urn:microsoft.com/office/officeart/2005/8/layout/cycle1"/>
    <dgm:cxn modelId="{478AC7B2-181E-431E-B677-42EA4A022C4A}" type="presParOf" srcId="{AF13CEAF-68A8-4094-B928-140199602355}" destId="{746E852B-7F2B-4B4D-9D4B-63D6CBE3100F}" srcOrd="9" destOrd="0" presId="urn:microsoft.com/office/officeart/2005/8/layout/cycle1"/>
    <dgm:cxn modelId="{8B802D2C-9880-4745-B1A1-E6E984717041}" type="presParOf" srcId="{AF13CEAF-68A8-4094-B928-140199602355}" destId="{837A98CF-77FE-451A-B0B7-D3500594AC7F}" srcOrd="10" destOrd="0" presId="urn:microsoft.com/office/officeart/2005/8/layout/cycle1"/>
    <dgm:cxn modelId="{2A5A9592-3859-4879-9A6C-79E2742D602F}" type="presParOf" srcId="{AF13CEAF-68A8-4094-B928-140199602355}" destId="{8EA6DE90-CCBE-4254-8B11-299DFBE1538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F00734-0185-432F-8450-1B8506E14A4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</dgm:pt>
    <dgm:pt modelId="{84DA5BB8-F705-4E0D-A1B2-A01D44495143}">
      <dgm:prSet phldrT="[Texto]"/>
      <dgm:spPr/>
      <dgm:t>
        <a:bodyPr/>
        <a:lstStyle/>
        <a:p>
          <a:r>
            <a:rPr lang="pt-BR" dirty="0" smtClean="0"/>
            <a:t>Propriedades</a:t>
          </a:r>
          <a:endParaRPr lang="pt-BR" dirty="0"/>
        </a:p>
      </dgm:t>
    </dgm:pt>
    <dgm:pt modelId="{8C602666-A91D-4315-9C8E-313DBAC0484E}" type="parTrans" cxnId="{72AEB068-AB61-47E8-98E3-982F6CDF040D}">
      <dgm:prSet/>
      <dgm:spPr/>
      <dgm:t>
        <a:bodyPr/>
        <a:lstStyle/>
        <a:p>
          <a:endParaRPr lang="pt-BR"/>
        </a:p>
      </dgm:t>
    </dgm:pt>
    <dgm:pt modelId="{9DBED57D-AD28-4B36-9D9B-8E2DBB3EFD62}" type="sibTrans" cxnId="{72AEB068-AB61-47E8-98E3-982F6CDF040D}">
      <dgm:prSet/>
      <dgm:spPr/>
      <dgm:t>
        <a:bodyPr/>
        <a:lstStyle/>
        <a:p>
          <a:endParaRPr lang="pt-BR"/>
        </a:p>
      </dgm:t>
    </dgm:pt>
    <dgm:pt modelId="{9782873E-DF22-4708-9677-555566542A0D}">
      <dgm:prSet phldrT="[Texto]"/>
      <dgm:spPr/>
      <dgm:t>
        <a:bodyPr/>
        <a:lstStyle/>
        <a:p>
          <a:r>
            <a:rPr lang="pt-BR" dirty="0" smtClean="0"/>
            <a:t>Métodos</a:t>
          </a:r>
          <a:endParaRPr lang="pt-BR" dirty="0"/>
        </a:p>
      </dgm:t>
    </dgm:pt>
    <dgm:pt modelId="{4A5A2390-1C54-452E-A615-718B2989A621}" type="parTrans" cxnId="{AFC41BDD-8357-4230-B32D-A85191D6BA61}">
      <dgm:prSet/>
      <dgm:spPr/>
      <dgm:t>
        <a:bodyPr/>
        <a:lstStyle/>
        <a:p>
          <a:endParaRPr lang="pt-BR"/>
        </a:p>
      </dgm:t>
    </dgm:pt>
    <dgm:pt modelId="{18EF587B-64D3-445C-ABAA-3E9FF859B951}" type="sibTrans" cxnId="{AFC41BDD-8357-4230-B32D-A85191D6BA61}">
      <dgm:prSet/>
      <dgm:spPr/>
      <dgm:t>
        <a:bodyPr/>
        <a:lstStyle/>
        <a:p>
          <a:endParaRPr lang="pt-BR"/>
        </a:p>
      </dgm:t>
    </dgm:pt>
    <dgm:pt modelId="{2741E7B9-C77E-45FD-8E38-E9EF621C9D6F}">
      <dgm:prSet phldrT="[Texto]"/>
      <dgm:spPr/>
      <dgm:t>
        <a:bodyPr/>
        <a:lstStyle/>
        <a:p>
          <a:r>
            <a:rPr lang="pt-BR" dirty="0" smtClean="0"/>
            <a:t>nome</a:t>
          </a:r>
          <a:endParaRPr lang="pt-BR" dirty="0"/>
        </a:p>
      </dgm:t>
    </dgm:pt>
    <dgm:pt modelId="{206BD639-4330-483A-8F1E-C50F367CF34D}" type="parTrans" cxnId="{763AFA64-85D4-4386-99F0-B59B00C68925}">
      <dgm:prSet/>
      <dgm:spPr/>
      <dgm:t>
        <a:bodyPr/>
        <a:lstStyle/>
        <a:p>
          <a:endParaRPr lang="pt-BR"/>
        </a:p>
      </dgm:t>
    </dgm:pt>
    <dgm:pt modelId="{0F177DCB-7D26-45EB-B69C-01494E86E4C6}" type="sibTrans" cxnId="{763AFA64-85D4-4386-99F0-B59B00C68925}">
      <dgm:prSet/>
      <dgm:spPr/>
      <dgm:t>
        <a:bodyPr/>
        <a:lstStyle/>
        <a:p>
          <a:endParaRPr lang="pt-BR"/>
        </a:p>
      </dgm:t>
    </dgm:pt>
    <dgm:pt modelId="{9C5E125D-950B-4A96-813A-8AAFE6294AAA}">
      <dgm:prSet phldrT="[Texto]"/>
      <dgm:spPr/>
      <dgm:t>
        <a:bodyPr/>
        <a:lstStyle/>
        <a:p>
          <a:r>
            <a:rPr lang="pt-BR" dirty="0" smtClean="0"/>
            <a:t>modelo</a:t>
          </a:r>
          <a:endParaRPr lang="pt-BR" dirty="0"/>
        </a:p>
      </dgm:t>
    </dgm:pt>
    <dgm:pt modelId="{02380A95-A89D-4F82-89B5-FD920B361CF9}" type="parTrans" cxnId="{3B55CEE7-9831-4BDB-858D-CEB30F5F12CD}">
      <dgm:prSet/>
      <dgm:spPr/>
      <dgm:t>
        <a:bodyPr/>
        <a:lstStyle/>
        <a:p>
          <a:endParaRPr lang="pt-BR"/>
        </a:p>
      </dgm:t>
    </dgm:pt>
    <dgm:pt modelId="{7C2E99E4-0623-4AB1-8F81-581CB0734A39}" type="sibTrans" cxnId="{3B55CEE7-9831-4BDB-858D-CEB30F5F12CD}">
      <dgm:prSet/>
      <dgm:spPr/>
      <dgm:t>
        <a:bodyPr/>
        <a:lstStyle/>
        <a:p>
          <a:endParaRPr lang="pt-BR"/>
        </a:p>
      </dgm:t>
    </dgm:pt>
    <dgm:pt modelId="{623EC6FD-B876-4D1D-90A6-8F0300B275A5}">
      <dgm:prSet phldrT="[Texto]"/>
      <dgm:spPr/>
      <dgm:t>
        <a:bodyPr/>
        <a:lstStyle/>
        <a:p>
          <a:r>
            <a:rPr lang="pt-BR" dirty="0" smtClean="0"/>
            <a:t>cor</a:t>
          </a:r>
          <a:endParaRPr lang="pt-BR" dirty="0"/>
        </a:p>
      </dgm:t>
    </dgm:pt>
    <dgm:pt modelId="{9F0C1EEE-FC0C-4C33-86BC-3AAB1AF169CB}" type="parTrans" cxnId="{8400110F-99CF-4897-9B6C-E0473B7AADB2}">
      <dgm:prSet/>
      <dgm:spPr/>
      <dgm:t>
        <a:bodyPr/>
        <a:lstStyle/>
        <a:p>
          <a:endParaRPr lang="pt-BR"/>
        </a:p>
      </dgm:t>
    </dgm:pt>
    <dgm:pt modelId="{3CADA4F7-CA3A-4C26-8AAB-26EAFDF43198}" type="sibTrans" cxnId="{8400110F-99CF-4897-9B6C-E0473B7AADB2}">
      <dgm:prSet/>
      <dgm:spPr/>
      <dgm:t>
        <a:bodyPr/>
        <a:lstStyle/>
        <a:p>
          <a:endParaRPr lang="pt-BR"/>
        </a:p>
      </dgm:t>
    </dgm:pt>
    <dgm:pt modelId="{4230DD4D-D2F0-4B6B-8CC8-6DB34E5B2D13}">
      <dgm:prSet phldrT="[Texto]"/>
      <dgm:spPr/>
      <dgm:t>
        <a:bodyPr/>
        <a:lstStyle/>
        <a:p>
          <a:r>
            <a:rPr lang="pt-BR" dirty="0" smtClean="0"/>
            <a:t>ligar()</a:t>
          </a:r>
          <a:endParaRPr lang="pt-BR" dirty="0"/>
        </a:p>
      </dgm:t>
    </dgm:pt>
    <dgm:pt modelId="{E9B92FAA-BB1D-4425-BD55-7DB5BA3CD5EA}" type="parTrans" cxnId="{934B6A82-61E8-4CD9-B14C-3F417D1786FE}">
      <dgm:prSet/>
      <dgm:spPr/>
      <dgm:t>
        <a:bodyPr/>
        <a:lstStyle/>
        <a:p>
          <a:endParaRPr lang="pt-BR"/>
        </a:p>
      </dgm:t>
    </dgm:pt>
    <dgm:pt modelId="{4A612187-6DE0-4E61-BCF5-2DDE65A7C25C}" type="sibTrans" cxnId="{934B6A82-61E8-4CD9-B14C-3F417D1786FE}">
      <dgm:prSet/>
      <dgm:spPr/>
      <dgm:t>
        <a:bodyPr/>
        <a:lstStyle/>
        <a:p>
          <a:endParaRPr lang="pt-BR"/>
        </a:p>
      </dgm:t>
    </dgm:pt>
    <dgm:pt modelId="{23829840-7311-4170-BD82-14C54C879521}">
      <dgm:prSet phldrT="[Texto]"/>
      <dgm:spPr/>
      <dgm:t>
        <a:bodyPr/>
        <a:lstStyle/>
        <a:p>
          <a:r>
            <a:rPr lang="pt-BR" dirty="0" smtClean="0"/>
            <a:t>acelerar()</a:t>
          </a:r>
          <a:endParaRPr lang="pt-BR" dirty="0"/>
        </a:p>
      </dgm:t>
    </dgm:pt>
    <dgm:pt modelId="{29782454-8433-4BD3-970B-DC03C1B21A8D}" type="parTrans" cxnId="{21843E2C-6F8C-4E10-BA9B-5E0600F1465E}">
      <dgm:prSet/>
      <dgm:spPr/>
      <dgm:t>
        <a:bodyPr/>
        <a:lstStyle/>
        <a:p>
          <a:endParaRPr lang="pt-BR"/>
        </a:p>
      </dgm:t>
    </dgm:pt>
    <dgm:pt modelId="{F5D0D29D-1255-4A38-A520-2C48E1E7D293}" type="sibTrans" cxnId="{21843E2C-6F8C-4E10-BA9B-5E0600F1465E}">
      <dgm:prSet/>
      <dgm:spPr/>
      <dgm:t>
        <a:bodyPr/>
        <a:lstStyle/>
        <a:p>
          <a:endParaRPr lang="pt-BR"/>
        </a:p>
      </dgm:t>
    </dgm:pt>
    <dgm:pt modelId="{2B20A621-069A-4169-8774-E0979AC9EB26}">
      <dgm:prSet phldrT="[Texto]"/>
      <dgm:spPr/>
      <dgm:t>
        <a:bodyPr/>
        <a:lstStyle/>
        <a:p>
          <a:r>
            <a:rPr lang="pt-BR" dirty="0" smtClean="0"/>
            <a:t>frear()</a:t>
          </a:r>
          <a:endParaRPr lang="pt-BR" dirty="0"/>
        </a:p>
      </dgm:t>
    </dgm:pt>
    <dgm:pt modelId="{EF613776-17AA-4A6A-A26C-50826C25E464}" type="parTrans" cxnId="{9D2F073A-DDE1-443E-9003-1E18746586A7}">
      <dgm:prSet/>
      <dgm:spPr/>
      <dgm:t>
        <a:bodyPr/>
        <a:lstStyle/>
        <a:p>
          <a:endParaRPr lang="pt-BR"/>
        </a:p>
      </dgm:t>
    </dgm:pt>
    <dgm:pt modelId="{AE421344-1701-4C8C-9C7A-85A5E7CA242A}" type="sibTrans" cxnId="{9D2F073A-DDE1-443E-9003-1E18746586A7}">
      <dgm:prSet/>
      <dgm:spPr/>
      <dgm:t>
        <a:bodyPr/>
        <a:lstStyle/>
        <a:p>
          <a:endParaRPr lang="pt-BR"/>
        </a:p>
      </dgm:t>
    </dgm:pt>
    <dgm:pt modelId="{706CE24F-54E1-4ABB-ABE8-B2BCC6CF829F}" type="pres">
      <dgm:prSet presAssocID="{C5F00734-0185-432F-8450-1B8506E14A4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E7A657C-B8AE-424A-85A6-8B1DC188B370}" type="pres">
      <dgm:prSet presAssocID="{C5F00734-0185-432F-8450-1B8506E14A4A}" presName="cycle" presStyleCnt="0"/>
      <dgm:spPr/>
    </dgm:pt>
    <dgm:pt modelId="{5A670921-D2BC-48E8-90BC-DA6EA7044CC9}" type="pres">
      <dgm:prSet presAssocID="{C5F00734-0185-432F-8450-1B8506E14A4A}" presName="centerShape" presStyleCnt="0"/>
      <dgm:spPr/>
    </dgm:pt>
    <dgm:pt modelId="{5E7CF6CA-46F3-4F30-B341-168E59E698A6}" type="pres">
      <dgm:prSet presAssocID="{C5F00734-0185-432F-8450-1B8506E14A4A}" presName="connSite" presStyleLbl="node1" presStyleIdx="0" presStyleCnt="3"/>
      <dgm:spPr/>
    </dgm:pt>
    <dgm:pt modelId="{383E599E-0BFA-4EBA-883E-D3E4A7D95D3A}" type="pres">
      <dgm:prSet presAssocID="{C5F00734-0185-432F-8450-1B8506E14A4A}" presName="visible" presStyleLbl="nod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46A74A-73A3-4C9C-81CD-30649DE9E1D0}" type="pres">
      <dgm:prSet presAssocID="{8C602666-A91D-4315-9C8E-313DBAC0484E}" presName="Name25" presStyleLbl="parChTrans1D1" presStyleIdx="0" presStyleCnt="2"/>
      <dgm:spPr/>
      <dgm:t>
        <a:bodyPr/>
        <a:lstStyle/>
        <a:p>
          <a:endParaRPr lang="pt-BR"/>
        </a:p>
      </dgm:t>
    </dgm:pt>
    <dgm:pt modelId="{F099FCAD-7DA4-4D39-ACD3-D06BEBF8A3FA}" type="pres">
      <dgm:prSet presAssocID="{84DA5BB8-F705-4E0D-A1B2-A01D44495143}" presName="node" presStyleCnt="0"/>
      <dgm:spPr/>
    </dgm:pt>
    <dgm:pt modelId="{336A16FE-211D-49B0-AC33-D79B7AA48C0A}" type="pres">
      <dgm:prSet presAssocID="{84DA5BB8-F705-4E0D-A1B2-A01D44495143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68160F-3EA6-410C-9996-58E9DCEF3687}" type="pres">
      <dgm:prSet presAssocID="{84DA5BB8-F705-4E0D-A1B2-A01D44495143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FBCEF-05B5-4DA3-BADF-7003AFCFD3EF}" type="pres">
      <dgm:prSet presAssocID="{4A5A2390-1C54-452E-A615-718B2989A621}" presName="Name25" presStyleLbl="parChTrans1D1" presStyleIdx="1" presStyleCnt="2"/>
      <dgm:spPr/>
      <dgm:t>
        <a:bodyPr/>
        <a:lstStyle/>
        <a:p>
          <a:endParaRPr lang="pt-BR"/>
        </a:p>
      </dgm:t>
    </dgm:pt>
    <dgm:pt modelId="{8F31298F-D67D-401B-9621-BFEF3B2984B5}" type="pres">
      <dgm:prSet presAssocID="{9782873E-DF22-4708-9677-555566542A0D}" presName="node" presStyleCnt="0"/>
      <dgm:spPr/>
    </dgm:pt>
    <dgm:pt modelId="{24CD52B1-C6EB-4134-BBF2-E820DDD1DB5B}" type="pres">
      <dgm:prSet presAssocID="{9782873E-DF22-4708-9677-555566542A0D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6F9CC2-19F2-4349-8991-CA134DF2DD3F}" type="pres">
      <dgm:prSet presAssocID="{9782873E-DF22-4708-9677-555566542A0D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400110F-99CF-4897-9B6C-E0473B7AADB2}" srcId="{84DA5BB8-F705-4E0D-A1B2-A01D44495143}" destId="{623EC6FD-B876-4D1D-90A6-8F0300B275A5}" srcOrd="2" destOrd="0" parTransId="{9F0C1EEE-FC0C-4C33-86BC-3AAB1AF169CB}" sibTransId="{3CADA4F7-CA3A-4C26-8AAB-26EAFDF43198}"/>
    <dgm:cxn modelId="{CF99B41E-F6B4-4AF4-BFCF-E1A1DE915C80}" type="presOf" srcId="{C5F00734-0185-432F-8450-1B8506E14A4A}" destId="{706CE24F-54E1-4ABB-ABE8-B2BCC6CF829F}" srcOrd="0" destOrd="0" presId="urn:microsoft.com/office/officeart/2005/8/layout/radial2"/>
    <dgm:cxn modelId="{DF86C232-914E-4C67-969C-65C492572AAB}" type="presOf" srcId="{4A5A2390-1C54-452E-A615-718B2989A621}" destId="{3D4FBCEF-05B5-4DA3-BADF-7003AFCFD3EF}" srcOrd="0" destOrd="0" presId="urn:microsoft.com/office/officeart/2005/8/layout/radial2"/>
    <dgm:cxn modelId="{763AFA64-85D4-4386-99F0-B59B00C68925}" srcId="{84DA5BB8-F705-4E0D-A1B2-A01D44495143}" destId="{2741E7B9-C77E-45FD-8E38-E9EF621C9D6F}" srcOrd="0" destOrd="0" parTransId="{206BD639-4330-483A-8F1E-C50F367CF34D}" sibTransId="{0F177DCB-7D26-45EB-B69C-01494E86E4C6}"/>
    <dgm:cxn modelId="{9D2F073A-DDE1-443E-9003-1E18746586A7}" srcId="{9782873E-DF22-4708-9677-555566542A0D}" destId="{2B20A621-069A-4169-8774-E0979AC9EB26}" srcOrd="2" destOrd="0" parTransId="{EF613776-17AA-4A6A-A26C-50826C25E464}" sibTransId="{AE421344-1701-4C8C-9C7A-85A5E7CA242A}"/>
    <dgm:cxn modelId="{72AEB068-AB61-47E8-98E3-982F6CDF040D}" srcId="{C5F00734-0185-432F-8450-1B8506E14A4A}" destId="{84DA5BB8-F705-4E0D-A1B2-A01D44495143}" srcOrd="0" destOrd="0" parTransId="{8C602666-A91D-4315-9C8E-313DBAC0484E}" sibTransId="{9DBED57D-AD28-4B36-9D9B-8E2DBB3EFD62}"/>
    <dgm:cxn modelId="{F15FE47A-CE82-4C4D-8642-CAF7A9C8D77C}" type="presOf" srcId="{2B20A621-069A-4169-8774-E0979AC9EB26}" destId="{946F9CC2-19F2-4349-8991-CA134DF2DD3F}" srcOrd="0" destOrd="2" presId="urn:microsoft.com/office/officeart/2005/8/layout/radial2"/>
    <dgm:cxn modelId="{B0377CC8-3B0A-4B9E-A80F-F1E534787DA6}" type="presOf" srcId="{9782873E-DF22-4708-9677-555566542A0D}" destId="{24CD52B1-C6EB-4134-BBF2-E820DDD1DB5B}" srcOrd="0" destOrd="0" presId="urn:microsoft.com/office/officeart/2005/8/layout/radial2"/>
    <dgm:cxn modelId="{21843E2C-6F8C-4E10-BA9B-5E0600F1465E}" srcId="{9782873E-DF22-4708-9677-555566542A0D}" destId="{23829840-7311-4170-BD82-14C54C879521}" srcOrd="1" destOrd="0" parTransId="{29782454-8433-4BD3-970B-DC03C1B21A8D}" sibTransId="{F5D0D29D-1255-4A38-A520-2C48E1E7D293}"/>
    <dgm:cxn modelId="{CB7C5FDF-764D-4543-9E9A-626AEC33C7F0}" type="presOf" srcId="{9C5E125D-950B-4A96-813A-8AAFE6294AAA}" destId="{3268160F-3EA6-410C-9996-58E9DCEF3687}" srcOrd="0" destOrd="1" presId="urn:microsoft.com/office/officeart/2005/8/layout/radial2"/>
    <dgm:cxn modelId="{AFC41BDD-8357-4230-B32D-A85191D6BA61}" srcId="{C5F00734-0185-432F-8450-1B8506E14A4A}" destId="{9782873E-DF22-4708-9677-555566542A0D}" srcOrd="1" destOrd="0" parTransId="{4A5A2390-1C54-452E-A615-718B2989A621}" sibTransId="{18EF587B-64D3-445C-ABAA-3E9FF859B951}"/>
    <dgm:cxn modelId="{91329A86-EFBE-48C2-8F59-965FF198F543}" type="presOf" srcId="{623EC6FD-B876-4D1D-90A6-8F0300B275A5}" destId="{3268160F-3EA6-410C-9996-58E9DCEF3687}" srcOrd="0" destOrd="2" presId="urn:microsoft.com/office/officeart/2005/8/layout/radial2"/>
    <dgm:cxn modelId="{934B6A82-61E8-4CD9-B14C-3F417D1786FE}" srcId="{9782873E-DF22-4708-9677-555566542A0D}" destId="{4230DD4D-D2F0-4B6B-8CC8-6DB34E5B2D13}" srcOrd="0" destOrd="0" parTransId="{E9B92FAA-BB1D-4425-BD55-7DB5BA3CD5EA}" sibTransId="{4A612187-6DE0-4E61-BCF5-2DDE65A7C25C}"/>
    <dgm:cxn modelId="{3B55CEE7-9831-4BDB-858D-CEB30F5F12CD}" srcId="{84DA5BB8-F705-4E0D-A1B2-A01D44495143}" destId="{9C5E125D-950B-4A96-813A-8AAFE6294AAA}" srcOrd="1" destOrd="0" parTransId="{02380A95-A89D-4F82-89B5-FD920B361CF9}" sibTransId="{7C2E99E4-0623-4AB1-8F81-581CB0734A39}"/>
    <dgm:cxn modelId="{4E37F518-9CD7-42E2-ACC7-10DC59B10924}" type="presOf" srcId="{23829840-7311-4170-BD82-14C54C879521}" destId="{946F9CC2-19F2-4349-8991-CA134DF2DD3F}" srcOrd="0" destOrd="1" presId="urn:microsoft.com/office/officeart/2005/8/layout/radial2"/>
    <dgm:cxn modelId="{F6F457D5-AB3E-48BE-93E6-30663A9FD93E}" type="presOf" srcId="{2741E7B9-C77E-45FD-8E38-E9EF621C9D6F}" destId="{3268160F-3EA6-410C-9996-58E9DCEF3687}" srcOrd="0" destOrd="0" presId="urn:microsoft.com/office/officeart/2005/8/layout/radial2"/>
    <dgm:cxn modelId="{D46518AD-FA06-41FA-8530-642FEA701F34}" type="presOf" srcId="{84DA5BB8-F705-4E0D-A1B2-A01D44495143}" destId="{336A16FE-211D-49B0-AC33-D79B7AA48C0A}" srcOrd="0" destOrd="0" presId="urn:microsoft.com/office/officeart/2005/8/layout/radial2"/>
    <dgm:cxn modelId="{BC2ADA86-63A9-4B52-9680-66F549882C04}" type="presOf" srcId="{4230DD4D-D2F0-4B6B-8CC8-6DB34E5B2D13}" destId="{946F9CC2-19F2-4349-8991-CA134DF2DD3F}" srcOrd="0" destOrd="0" presId="urn:microsoft.com/office/officeart/2005/8/layout/radial2"/>
    <dgm:cxn modelId="{2FF67DF3-EFC2-415A-A870-9F75F62296E0}" type="presOf" srcId="{8C602666-A91D-4315-9C8E-313DBAC0484E}" destId="{4246A74A-73A3-4C9C-81CD-30649DE9E1D0}" srcOrd="0" destOrd="0" presId="urn:microsoft.com/office/officeart/2005/8/layout/radial2"/>
    <dgm:cxn modelId="{DF2ACEF5-1A02-4917-A024-01BCF1792F84}" type="presParOf" srcId="{706CE24F-54E1-4ABB-ABE8-B2BCC6CF829F}" destId="{AE7A657C-B8AE-424A-85A6-8B1DC188B370}" srcOrd="0" destOrd="0" presId="urn:microsoft.com/office/officeart/2005/8/layout/radial2"/>
    <dgm:cxn modelId="{CBED71C3-623E-4BA6-8C5A-3BF3DC9ACE47}" type="presParOf" srcId="{AE7A657C-B8AE-424A-85A6-8B1DC188B370}" destId="{5A670921-D2BC-48E8-90BC-DA6EA7044CC9}" srcOrd="0" destOrd="0" presId="urn:microsoft.com/office/officeart/2005/8/layout/radial2"/>
    <dgm:cxn modelId="{089D8160-32BF-43BE-B065-E638346BD922}" type="presParOf" srcId="{5A670921-D2BC-48E8-90BC-DA6EA7044CC9}" destId="{5E7CF6CA-46F3-4F30-B341-168E59E698A6}" srcOrd="0" destOrd="0" presId="urn:microsoft.com/office/officeart/2005/8/layout/radial2"/>
    <dgm:cxn modelId="{E73BB5D0-73F6-4131-8B89-63E52162F50B}" type="presParOf" srcId="{5A670921-D2BC-48E8-90BC-DA6EA7044CC9}" destId="{383E599E-0BFA-4EBA-883E-D3E4A7D95D3A}" srcOrd="1" destOrd="0" presId="urn:microsoft.com/office/officeart/2005/8/layout/radial2"/>
    <dgm:cxn modelId="{598C862A-D76E-4F30-B56F-F9BE8A63226D}" type="presParOf" srcId="{AE7A657C-B8AE-424A-85A6-8B1DC188B370}" destId="{4246A74A-73A3-4C9C-81CD-30649DE9E1D0}" srcOrd="1" destOrd="0" presId="urn:microsoft.com/office/officeart/2005/8/layout/radial2"/>
    <dgm:cxn modelId="{532B7979-089F-4EDE-B964-DCAFAF63E9BA}" type="presParOf" srcId="{AE7A657C-B8AE-424A-85A6-8B1DC188B370}" destId="{F099FCAD-7DA4-4D39-ACD3-D06BEBF8A3FA}" srcOrd="2" destOrd="0" presId="urn:microsoft.com/office/officeart/2005/8/layout/radial2"/>
    <dgm:cxn modelId="{D309D2D4-CF59-4A2A-A4E7-F759EC7C5581}" type="presParOf" srcId="{F099FCAD-7DA4-4D39-ACD3-D06BEBF8A3FA}" destId="{336A16FE-211D-49B0-AC33-D79B7AA48C0A}" srcOrd="0" destOrd="0" presId="urn:microsoft.com/office/officeart/2005/8/layout/radial2"/>
    <dgm:cxn modelId="{2CF70D02-D3A3-4B84-BD75-1078760A3855}" type="presParOf" srcId="{F099FCAD-7DA4-4D39-ACD3-D06BEBF8A3FA}" destId="{3268160F-3EA6-410C-9996-58E9DCEF3687}" srcOrd="1" destOrd="0" presId="urn:microsoft.com/office/officeart/2005/8/layout/radial2"/>
    <dgm:cxn modelId="{51E3B2F7-0E09-47E5-9675-67153C17D046}" type="presParOf" srcId="{AE7A657C-B8AE-424A-85A6-8B1DC188B370}" destId="{3D4FBCEF-05B5-4DA3-BADF-7003AFCFD3EF}" srcOrd="3" destOrd="0" presId="urn:microsoft.com/office/officeart/2005/8/layout/radial2"/>
    <dgm:cxn modelId="{CEA10097-6884-48E8-8BBB-8DBF46DB3ABC}" type="presParOf" srcId="{AE7A657C-B8AE-424A-85A6-8B1DC188B370}" destId="{8F31298F-D67D-401B-9621-BFEF3B2984B5}" srcOrd="4" destOrd="0" presId="urn:microsoft.com/office/officeart/2005/8/layout/radial2"/>
    <dgm:cxn modelId="{89AEEAA7-98A0-47D0-87BB-404E2E3B4D47}" type="presParOf" srcId="{8F31298F-D67D-401B-9621-BFEF3B2984B5}" destId="{24CD52B1-C6EB-4134-BBF2-E820DDD1DB5B}" srcOrd="0" destOrd="0" presId="urn:microsoft.com/office/officeart/2005/8/layout/radial2"/>
    <dgm:cxn modelId="{445E104A-FC36-4457-853D-7C2F8AE1A5AB}" type="presParOf" srcId="{8F31298F-D67D-401B-9621-BFEF3B2984B5}" destId="{946F9CC2-19F2-4349-8991-CA134DF2DD3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C532B-579C-4DA3-BDE0-A109E7A50C49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DE70D0F-A44C-4590-98E5-9494F8111D73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Manipular</a:t>
          </a:r>
          <a:endParaRPr lang="pt-BR" dirty="0"/>
        </a:p>
      </dgm:t>
    </dgm:pt>
    <dgm:pt modelId="{621553A2-444D-440E-B72E-91A508388203}" type="parTrans" cxnId="{B5A6FF1B-9B06-4A4B-BAEF-6DEFB20BBD34}">
      <dgm:prSet/>
      <dgm:spPr/>
      <dgm:t>
        <a:bodyPr/>
        <a:lstStyle/>
        <a:p>
          <a:endParaRPr lang="pt-BR"/>
        </a:p>
      </dgm:t>
    </dgm:pt>
    <dgm:pt modelId="{DFDA997D-DCEA-4B06-AAD2-D5F53E2EBB06}" type="sibTrans" cxnId="{B5A6FF1B-9B06-4A4B-BAEF-6DEFB20BBD34}">
      <dgm:prSet/>
      <dgm:spPr/>
      <dgm:t>
        <a:bodyPr/>
        <a:lstStyle/>
        <a:p>
          <a:endParaRPr lang="pt-BR"/>
        </a:p>
      </dgm:t>
    </dgm:pt>
    <dgm:pt modelId="{E663BA8A-AC52-4147-92DB-73BBC250075D}">
      <dgm:prSet phldrT="[Texto]"/>
      <dgm:spPr/>
      <dgm:t>
        <a:bodyPr/>
        <a:lstStyle/>
        <a:p>
          <a:r>
            <a:rPr lang="pt-BR" dirty="0" smtClean="0"/>
            <a:t>Conteúdo</a:t>
          </a:r>
          <a:endParaRPr lang="pt-BR" dirty="0"/>
        </a:p>
      </dgm:t>
    </dgm:pt>
    <dgm:pt modelId="{D45B29D7-6EA2-4277-A327-8057ADD316EC}" type="parTrans" cxnId="{3839BA82-21D0-426F-9833-C22AFEBECD20}">
      <dgm:prSet/>
      <dgm:spPr/>
      <dgm:t>
        <a:bodyPr/>
        <a:lstStyle/>
        <a:p>
          <a:endParaRPr lang="pt-BR"/>
        </a:p>
      </dgm:t>
    </dgm:pt>
    <dgm:pt modelId="{E1E88B7A-4E69-42D0-BCBD-E57D954DC51B}" type="sibTrans" cxnId="{3839BA82-21D0-426F-9833-C22AFEBECD20}">
      <dgm:prSet/>
      <dgm:spPr/>
      <dgm:t>
        <a:bodyPr/>
        <a:lstStyle/>
        <a:p>
          <a:endParaRPr lang="pt-BR"/>
        </a:p>
      </dgm:t>
    </dgm:pt>
    <dgm:pt modelId="{CA2C7454-29C5-4B9A-8042-AAC4211B4569}">
      <dgm:prSet phldrT="[Texto]"/>
      <dgm:spPr/>
      <dgm:t>
        <a:bodyPr/>
        <a:lstStyle/>
        <a:p>
          <a:r>
            <a:rPr lang="pt-BR" dirty="0" smtClean="0"/>
            <a:t>Apresentações</a:t>
          </a:r>
          <a:endParaRPr lang="pt-BR" dirty="0"/>
        </a:p>
      </dgm:t>
    </dgm:pt>
    <dgm:pt modelId="{255E1DD5-4E67-48C3-8E4A-3F77E6EBC561}" type="parTrans" cxnId="{E6F53F4C-8F8D-4245-B427-D493840F7B1B}">
      <dgm:prSet/>
      <dgm:spPr/>
      <dgm:t>
        <a:bodyPr/>
        <a:lstStyle/>
        <a:p>
          <a:endParaRPr lang="pt-BR"/>
        </a:p>
      </dgm:t>
    </dgm:pt>
    <dgm:pt modelId="{0B5B8322-C1FD-4EB5-8853-11F3A60C94E9}" type="sibTrans" cxnId="{E6F53F4C-8F8D-4245-B427-D493840F7B1B}">
      <dgm:prSet/>
      <dgm:spPr/>
      <dgm:t>
        <a:bodyPr/>
        <a:lstStyle/>
        <a:p>
          <a:endParaRPr lang="pt-BR"/>
        </a:p>
      </dgm:t>
    </dgm:pt>
    <dgm:pt modelId="{61C3E0DE-0B60-48F2-BC1C-DB9F96D532FE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 smtClean="0"/>
            <a:t>Interagir</a:t>
          </a:r>
          <a:endParaRPr lang="pt-BR" dirty="0"/>
        </a:p>
      </dgm:t>
    </dgm:pt>
    <dgm:pt modelId="{8FB79115-8AE9-4ABD-8919-6031615AEDED}" type="parTrans" cxnId="{88FF97DD-BE4E-4E78-97CA-792720FAD248}">
      <dgm:prSet/>
      <dgm:spPr/>
      <dgm:t>
        <a:bodyPr/>
        <a:lstStyle/>
        <a:p>
          <a:endParaRPr lang="pt-BR"/>
        </a:p>
      </dgm:t>
    </dgm:pt>
    <dgm:pt modelId="{B2655019-C329-4361-853C-352656DB049F}" type="sibTrans" cxnId="{88FF97DD-BE4E-4E78-97CA-792720FAD248}">
      <dgm:prSet/>
      <dgm:spPr/>
      <dgm:t>
        <a:bodyPr/>
        <a:lstStyle/>
        <a:p>
          <a:endParaRPr lang="pt-BR"/>
        </a:p>
      </dgm:t>
    </dgm:pt>
    <dgm:pt modelId="{B35AE4AD-E2BC-4E87-AC66-0870BF3FD672}">
      <dgm:prSet phldrT="[Texto]"/>
      <dgm:spPr/>
      <dgm:t>
        <a:bodyPr/>
        <a:lstStyle/>
        <a:p>
          <a:r>
            <a:rPr lang="pt-BR" dirty="0" smtClean="0"/>
            <a:t>Usuário</a:t>
          </a:r>
          <a:endParaRPr lang="pt-BR" dirty="0"/>
        </a:p>
      </dgm:t>
    </dgm:pt>
    <dgm:pt modelId="{4930F37F-D023-4D0A-9ED4-659857B7C4F9}" type="parTrans" cxnId="{9810E896-49BA-4214-BF81-76B5726FDF7A}">
      <dgm:prSet/>
      <dgm:spPr/>
      <dgm:t>
        <a:bodyPr/>
        <a:lstStyle/>
        <a:p>
          <a:endParaRPr lang="pt-BR"/>
        </a:p>
      </dgm:t>
    </dgm:pt>
    <dgm:pt modelId="{811557AE-0D8E-4DC7-9099-A18A88460156}" type="sibTrans" cxnId="{9810E896-49BA-4214-BF81-76B5726FDF7A}">
      <dgm:prSet/>
      <dgm:spPr/>
      <dgm:t>
        <a:bodyPr/>
        <a:lstStyle/>
        <a:p>
          <a:endParaRPr lang="pt-BR"/>
        </a:p>
      </dgm:t>
    </dgm:pt>
    <dgm:pt modelId="{FD02EF28-65BD-420C-BABC-134904B60A12}">
      <dgm:prSet phldrT="[Texto]"/>
      <dgm:spPr/>
      <dgm:t>
        <a:bodyPr/>
        <a:lstStyle/>
        <a:p>
          <a:r>
            <a:rPr lang="pt-BR" dirty="0" smtClean="0"/>
            <a:t>Formulário</a:t>
          </a:r>
          <a:endParaRPr lang="pt-BR" dirty="0"/>
        </a:p>
      </dgm:t>
    </dgm:pt>
    <dgm:pt modelId="{E92A7823-DACF-4E6E-8498-35215A7F47D4}" type="parTrans" cxnId="{AA3C357E-EB3A-4FAC-A0F4-7F851A7B48CA}">
      <dgm:prSet/>
      <dgm:spPr/>
      <dgm:t>
        <a:bodyPr/>
        <a:lstStyle/>
        <a:p>
          <a:endParaRPr lang="pt-BR"/>
        </a:p>
      </dgm:t>
    </dgm:pt>
    <dgm:pt modelId="{8EB4E193-E769-463D-85EF-7BCBF6760EDF}" type="sibTrans" cxnId="{AA3C357E-EB3A-4FAC-A0F4-7F851A7B48CA}">
      <dgm:prSet/>
      <dgm:spPr/>
      <dgm:t>
        <a:bodyPr/>
        <a:lstStyle/>
        <a:p>
          <a:endParaRPr lang="pt-BR"/>
        </a:p>
      </dgm:t>
    </dgm:pt>
    <dgm:pt modelId="{F58130B5-8602-4E3E-BDC9-0DBAC56ED594}">
      <dgm:prSet phldrT="[Texto]"/>
      <dgm:spPr/>
      <dgm:t>
        <a:bodyPr/>
        <a:lstStyle/>
        <a:p>
          <a:r>
            <a:rPr lang="pt-BR" dirty="0" smtClean="0"/>
            <a:t>Navegador</a:t>
          </a:r>
          <a:endParaRPr lang="pt-BR" dirty="0"/>
        </a:p>
      </dgm:t>
    </dgm:pt>
    <dgm:pt modelId="{01EAF1A1-771C-49E6-9AD9-FEE039433B90}" type="parTrans" cxnId="{FF3BD836-A97E-42D2-B449-DCC647A07D00}">
      <dgm:prSet/>
      <dgm:spPr/>
      <dgm:t>
        <a:bodyPr/>
        <a:lstStyle/>
        <a:p>
          <a:endParaRPr lang="pt-BR"/>
        </a:p>
      </dgm:t>
    </dgm:pt>
    <dgm:pt modelId="{3E34CFEA-AFA6-442A-BC32-E8B3D8C281B1}" type="sibTrans" cxnId="{FF3BD836-A97E-42D2-B449-DCC647A07D00}">
      <dgm:prSet/>
      <dgm:spPr/>
      <dgm:t>
        <a:bodyPr/>
        <a:lstStyle/>
        <a:p>
          <a:endParaRPr lang="pt-BR"/>
        </a:p>
      </dgm:t>
    </dgm:pt>
    <dgm:pt modelId="{34374C13-429B-4318-893A-1504795073C4}">
      <dgm:prSet phldrT="[Texto]"/>
      <dgm:spPr/>
      <dgm:t>
        <a:bodyPr/>
        <a:lstStyle/>
        <a:p>
          <a:r>
            <a:rPr lang="pt-BR" dirty="0" smtClean="0"/>
            <a:t>Linguagens (</a:t>
          </a:r>
          <a:r>
            <a:rPr lang="pt-BR" dirty="0" err="1" smtClean="0"/>
            <a:t>php</a:t>
          </a:r>
          <a:r>
            <a:rPr lang="pt-BR" dirty="0" smtClean="0"/>
            <a:t>)</a:t>
          </a:r>
          <a:endParaRPr lang="pt-BR" dirty="0"/>
        </a:p>
      </dgm:t>
    </dgm:pt>
    <dgm:pt modelId="{2171C095-0B1A-46E7-90EA-BEDE1AA5FEEE}" type="parTrans" cxnId="{3DB357C5-1017-45A2-AB0D-DCAC8F385FD6}">
      <dgm:prSet/>
      <dgm:spPr/>
      <dgm:t>
        <a:bodyPr/>
        <a:lstStyle/>
        <a:p>
          <a:endParaRPr lang="pt-BR"/>
        </a:p>
      </dgm:t>
    </dgm:pt>
    <dgm:pt modelId="{506F9DD0-4606-4D75-B936-FB9E2E583CC8}" type="sibTrans" cxnId="{3DB357C5-1017-45A2-AB0D-DCAC8F385FD6}">
      <dgm:prSet/>
      <dgm:spPr/>
      <dgm:t>
        <a:bodyPr/>
        <a:lstStyle/>
        <a:p>
          <a:endParaRPr lang="pt-BR"/>
        </a:p>
      </dgm:t>
    </dgm:pt>
    <dgm:pt modelId="{C7F3AEE7-C755-4059-8DCD-FC3A0AAF8FA6}" type="pres">
      <dgm:prSet presAssocID="{746C532B-579C-4DA3-BDE0-A109E7A50C4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BC98B46-33D5-4E5E-B1FA-3568454C20B2}" type="pres">
      <dgm:prSet presAssocID="{746C532B-579C-4DA3-BDE0-A109E7A50C49}" presName="outerBox" presStyleCnt="0"/>
      <dgm:spPr/>
    </dgm:pt>
    <dgm:pt modelId="{09ABFB35-C082-4559-9C5F-1C751538C297}" type="pres">
      <dgm:prSet presAssocID="{746C532B-579C-4DA3-BDE0-A109E7A50C49}" presName="outerBoxParent" presStyleLbl="node1" presStyleIdx="0" presStyleCnt="2"/>
      <dgm:spPr/>
      <dgm:t>
        <a:bodyPr/>
        <a:lstStyle/>
        <a:p>
          <a:endParaRPr lang="pt-BR"/>
        </a:p>
      </dgm:t>
    </dgm:pt>
    <dgm:pt modelId="{3FF31B1C-BD30-4085-87DA-7C81B9EDDB94}" type="pres">
      <dgm:prSet presAssocID="{746C532B-579C-4DA3-BDE0-A109E7A50C49}" presName="outerBoxChildren" presStyleCnt="0"/>
      <dgm:spPr/>
    </dgm:pt>
    <dgm:pt modelId="{FDE0D44F-3C33-4CBF-866E-246B243BCC40}" type="pres">
      <dgm:prSet presAssocID="{E663BA8A-AC52-4147-92DB-73BBC250075D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8E95A3-9748-4BF9-B5E3-5A3D02052A4F}" type="pres">
      <dgm:prSet presAssocID="{E1E88B7A-4E69-42D0-BCBD-E57D954DC51B}" presName="outerSibTrans" presStyleCnt="0"/>
      <dgm:spPr/>
    </dgm:pt>
    <dgm:pt modelId="{DC9BAD38-66E1-4E78-A93D-D156201B5455}" type="pres">
      <dgm:prSet presAssocID="{CA2C7454-29C5-4B9A-8042-AAC4211B4569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FB80C4-D7F7-463A-B8DF-7D0938096515}" type="pres">
      <dgm:prSet presAssocID="{0B5B8322-C1FD-4EB5-8853-11F3A60C94E9}" presName="outerSibTrans" presStyleCnt="0"/>
      <dgm:spPr/>
    </dgm:pt>
    <dgm:pt modelId="{E257D20D-0C71-45A1-9789-93944831BA2D}" type="pres">
      <dgm:prSet presAssocID="{F58130B5-8602-4E3E-BDC9-0DBAC56ED594}" presName="o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D6ED67-FFCB-45C6-B31A-8E739C223EE9}" type="pres">
      <dgm:prSet presAssocID="{746C532B-579C-4DA3-BDE0-A109E7A50C49}" presName="middleBox" presStyleCnt="0"/>
      <dgm:spPr/>
    </dgm:pt>
    <dgm:pt modelId="{FCECBAE5-5EBE-453E-AAC9-28130856C9B2}" type="pres">
      <dgm:prSet presAssocID="{746C532B-579C-4DA3-BDE0-A109E7A50C49}" presName="middleBoxParent" presStyleLbl="node1" presStyleIdx="1" presStyleCnt="2"/>
      <dgm:spPr/>
      <dgm:t>
        <a:bodyPr/>
        <a:lstStyle/>
        <a:p>
          <a:endParaRPr lang="pt-BR"/>
        </a:p>
      </dgm:t>
    </dgm:pt>
    <dgm:pt modelId="{A83F5139-CE88-4821-A0C6-1A98074D7BFC}" type="pres">
      <dgm:prSet presAssocID="{746C532B-579C-4DA3-BDE0-A109E7A50C49}" presName="middleBoxChildren" presStyleCnt="0"/>
      <dgm:spPr/>
    </dgm:pt>
    <dgm:pt modelId="{C4283878-663C-47D2-B7F8-BE31163F4BA8}" type="pres">
      <dgm:prSet presAssocID="{B35AE4AD-E2BC-4E87-AC66-0870BF3FD672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6EB3CA-88A9-4737-9830-871A005B49A6}" type="pres">
      <dgm:prSet presAssocID="{811557AE-0D8E-4DC7-9099-A18A88460156}" presName="middleSibTrans" presStyleCnt="0"/>
      <dgm:spPr/>
    </dgm:pt>
    <dgm:pt modelId="{1C872995-588E-4571-9238-2DF7DED9A9D6}" type="pres">
      <dgm:prSet presAssocID="{FD02EF28-65BD-420C-BABC-134904B60A12}" presName="m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D3FE65-DE45-4264-96D3-975C05E77412}" type="pres">
      <dgm:prSet presAssocID="{8EB4E193-E769-463D-85EF-7BCBF6760EDF}" presName="middleSibTrans" presStyleCnt="0"/>
      <dgm:spPr/>
    </dgm:pt>
    <dgm:pt modelId="{EE5E2FA3-16FB-4746-B966-60B32D488C0F}" type="pres">
      <dgm:prSet presAssocID="{34374C13-429B-4318-893A-1504795073C4}" presName="m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15CC171-B9EC-44C6-8F24-CC770DDB7D02}" type="presOf" srcId="{2DE70D0F-A44C-4590-98E5-9494F8111D73}" destId="{09ABFB35-C082-4559-9C5F-1C751538C297}" srcOrd="0" destOrd="0" presId="urn:microsoft.com/office/officeart/2005/8/layout/target2"/>
    <dgm:cxn modelId="{33D87B0C-6A94-47E5-A54F-80150D9EE07A}" type="presOf" srcId="{E663BA8A-AC52-4147-92DB-73BBC250075D}" destId="{FDE0D44F-3C33-4CBF-866E-246B243BCC40}" srcOrd="0" destOrd="0" presId="urn:microsoft.com/office/officeart/2005/8/layout/target2"/>
    <dgm:cxn modelId="{D1995146-00BB-4BF7-B212-ADB4AEF883A5}" type="presOf" srcId="{B35AE4AD-E2BC-4E87-AC66-0870BF3FD672}" destId="{C4283878-663C-47D2-B7F8-BE31163F4BA8}" srcOrd="0" destOrd="0" presId="urn:microsoft.com/office/officeart/2005/8/layout/target2"/>
    <dgm:cxn modelId="{3839BA82-21D0-426F-9833-C22AFEBECD20}" srcId="{2DE70D0F-A44C-4590-98E5-9494F8111D73}" destId="{E663BA8A-AC52-4147-92DB-73BBC250075D}" srcOrd="0" destOrd="0" parTransId="{D45B29D7-6EA2-4277-A327-8057ADD316EC}" sibTransId="{E1E88B7A-4E69-42D0-BCBD-E57D954DC51B}"/>
    <dgm:cxn modelId="{FF3BD836-A97E-42D2-B449-DCC647A07D00}" srcId="{2DE70D0F-A44C-4590-98E5-9494F8111D73}" destId="{F58130B5-8602-4E3E-BDC9-0DBAC56ED594}" srcOrd="2" destOrd="0" parTransId="{01EAF1A1-771C-49E6-9AD9-FEE039433B90}" sibTransId="{3E34CFEA-AFA6-442A-BC32-E8B3D8C281B1}"/>
    <dgm:cxn modelId="{816E3368-78C1-451A-AC7D-45508BB93D14}" type="presOf" srcId="{746C532B-579C-4DA3-BDE0-A109E7A50C49}" destId="{C7F3AEE7-C755-4059-8DCD-FC3A0AAF8FA6}" srcOrd="0" destOrd="0" presId="urn:microsoft.com/office/officeart/2005/8/layout/target2"/>
    <dgm:cxn modelId="{798A9DE3-9BF9-4F8F-8568-CB238E213D0F}" type="presOf" srcId="{34374C13-429B-4318-893A-1504795073C4}" destId="{EE5E2FA3-16FB-4746-B966-60B32D488C0F}" srcOrd="0" destOrd="0" presId="urn:microsoft.com/office/officeart/2005/8/layout/target2"/>
    <dgm:cxn modelId="{AA3C357E-EB3A-4FAC-A0F4-7F851A7B48CA}" srcId="{61C3E0DE-0B60-48F2-BC1C-DB9F96D532FE}" destId="{FD02EF28-65BD-420C-BABC-134904B60A12}" srcOrd="1" destOrd="0" parTransId="{E92A7823-DACF-4E6E-8498-35215A7F47D4}" sibTransId="{8EB4E193-E769-463D-85EF-7BCBF6760EDF}"/>
    <dgm:cxn modelId="{88FF97DD-BE4E-4E78-97CA-792720FAD248}" srcId="{746C532B-579C-4DA3-BDE0-A109E7A50C49}" destId="{61C3E0DE-0B60-48F2-BC1C-DB9F96D532FE}" srcOrd="1" destOrd="0" parTransId="{8FB79115-8AE9-4ABD-8919-6031615AEDED}" sibTransId="{B2655019-C329-4361-853C-352656DB049F}"/>
    <dgm:cxn modelId="{B5A6FF1B-9B06-4A4B-BAEF-6DEFB20BBD34}" srcId="{746C532B-579C-4DA3-BDE0-A109E7A50C49}" destId="{2DE70D0F-A44C-4590-98E5-9494F8111D73}" srcOrd="0" destOrd="0" parTransId="{621553A2-444D-440E-B72E-91A508388203}" sibTransId="{DFDA997D-DCEA-4B06-AAD2-D5F53E2EBB06}"/>
    <dgm:cxn modelId="{BB784947-1D4C-4C39-9F5A-4B8A21A654AD}" type="presOf" srcId="{61C3E0DE-0B60-48F2-BC1C-DB9F96D532FE}" destId="{FCECBAE5-5EBE-453E-AAC9-28130856C9B2}" srcOrd="0" destOrd="0" presId="urn:microsoft.com/office/officeart/2005/8/layout/target2"/>
    <dgm:cxn modelId="{3DB357C5-1017-45A2-AB0D-DCAC8F385FD6}" srcId="{61C3E0DE-0B60-48F2-BC1C-DB9F96D532FE}" destId="{34374C13-429B-4318-893A-1504795073C4}" srcOrd="2" destOrd="0" parTransId="{2171C095-0B1A-46E7-90EA-BEDE1AA5FEEE}" sibTransId="{506F9DD0-4606-4D75-B936-FB9E2E583CC8}"/>
    <dgm:cxn modelId="{E6F53F4C-8F8D-4245-B427-D493840F7B1B}" srcId="{2DE70D0F-A44C-4590-98E5-9494F8111D73}" destId="{CA2C7454-29C5-4B9A-8042-AAC4211B4569}" srcOrd="1" destOrd="0" parTransId="{255E1DD5-4E67-48C3-8E4A-3F77E6EBC561}" sibTransId="{0B5B8322-C1FD-4EB5-8853-11F3A60C94E9}"/>
    <dgm:cxn modelId="{F193BCCC-6468-4FB2-B4F6-A2CBD328FFAB}" type="presOf" srcId="{F58130B5-8602-4E3E-BDC9-0DBAC56ED594}" destId="{E257D20D-0C71-45A1-9789-93944831BA2D}" srcOrd="0" destOrd="0" presId="urn:microsoft.com/office/officeart/2005/8/layout/target2"/>
    <dgm:cxn modelId="{9810E896-49BA-4214-BF81-76B5726FDF7A}" srcId="{61C3E0DE-0B60-48F2-BC1C-DB9F96D532FE}" destId="{B35AE4AD-E2BC-4E87-AC66-0870BF3FD672}" srcOrd="0" destOrd="0" parTransId="{4930F37F-D023-4D0A-9ED4-659857B7C4F9}" sibTransId="{811557AE-0D8E-4DC7-9099-A18A88460156}"/>
    <dgm:cxn modelId="{2D200976-EFEE-4CDA-A6E6-E3A4CBCBADF1}" type="presOf" srcId="{FD02EF28-65BD-420C-BABC-134904B60A12}" destId="{1C872995-588E-4571-9238-2DF7DED9A9D6}" srcOrd="0" destOrd="0" presId="urn:microsoft.com/office/officeart/2005/8/layout/target2"/>
    <dgm:cxn modelId="{4896A937-C139-4E79-9936-4CEB03FCFDA1}" type="presOf" srcId="{CA2C7454-29C5-4B9A-8042-AAC4211B4569}" destId="{DC9BAD38-66E1-4E78-A93D-D156201B5455}" srcOrd="0" destOrd="0" presId="urn:microsoft.com/office/officeart/2005/8/layout/target2"/>
    <dgm:cxn modelId="{A5B3EC59-95C6-41FD-A3EF-FB5D0B71ED0F}" type="presParOf" srcId="{C7F3AEE7-C755-4059-8DCD-FC3A0AAF8FA6}" destId="{ABC98B46-33D5-4E5E-B1FA-3568454C20B2}" srcOrd="0" destOrd="0" presId="urn:microsoft.com/office/officeart/2005/8/layout/target2"/>
    <dgm:cxn modelId="{38728484-ECAD-4862-98C9-152BE9854A2B}" type="presParOf" srcId="{ABC98B46-33D5-4E5E-B1FA-3568454C20B2}" destId="{09ABFB35-C082-4559-9C5F-1C751538C297}" srcOrd="0" destOrd="0" presId="urn:microsoft.com/office/officeart/2005/8/layout/target2"/>
    <dgm:cxn modelId="{AC64C38A-E2E0-411F-AFD5-9D5F082EB525}" type="presParOf" srcId="{ABC98B46-33D5-4E5E-B1FA-3568454C20B2}" destId="{3FF31B1C-BD30-4085-87DA-7C81B9EDDB94}" srcOrd="1" destOrd="0" presId="urn:microsoft.com/office/officeart/2005/8/layout/target2"/>
    <dgm:cxn modelId="{FEE81DD3-8E9C-4128-BA31-26AE1B87F093}" type="presParOf" srcId="{3FF31B1C-BD30-4085-87DA-7C81B9EDDB94}" destId="{FDE0D44F-3C33-4CBF-866E-246B243BCC40}" srcOrd="0" destOrd="0" presId="urn:microsoft.com/office/officeart/2005/8/layout/target2"/>
    <dgm:cxn modelId="{61CA72C0-B3FA-491F-AE2C-44CB9128351A}" type="presParOf" srcId="{3FF31B1C-BD30-4085-87DA-7C81B9EDDB94}" destId="{D68E95A3-9748-4BF9-B5E3-5A3D02052A4F}" srcOrd="1" destOrd="0" presId="urn:microsoft.com/office/officeart/2005/8/layout/target2"/>
    <dgm:cxn modelId="{5B0885BF-D6FD-46A5-A51E-F1BCD1C19495}" type="presParOf" srcId="{3FF31B1C-BD30-4085-87DA-7C81B9EDDB94}" destId="{DC9BAD38-66E1-4E78-A93D-D156201B5455}" srcOrd="2" destOrd="0" presId="urn:microsoft.com/office/officeart/2005/8/layout/target2"/>
    <dgm:cxn modelId="{E12FDF2A-28F4-422A-A048-3CFA2D0ED1BA}" type="presParOf" srcId="{3FF31B1C-BD30-4085-87DA-7C81B9EDDB94}" destId="{E4FB80C4-D7F7-463A-B8DF-7D0938096515}" srcOrd="3" destOrd="0" presId="urn:microsoft.com/office/officeart/2005/8/layout/target2"/>
    <dgm:cxn modelId="{EC9715E2-9E87-4013-B19C-CF1793166BFC}" type="presParOf" srcId="{3FF31B1C-BD30-4085-87DA-7C81B9EDDB94}" destId="{E257D20D-0C71-45A1-9789-93944831BA2D}" srcOrd="4" destOrd="0" presId="urn:microsoft.com/office/officeart/2005/8/layout/target2"/>
    <dgm:cxn modelId="{188E0B31-A244-4D10-838A-F66420CB2965}" type="presParOf" srcId="{C7F3AEE7-C755-4059-8DCD-FC3A0AAF8FA6}" destId="{01D6ED67-FFCB-45C6-B31A-8E739C223EE9}" srcOrd="1" destOrd="0" presId="urn:microsoft.com/office/officeart/2005/8/layout/target2"/>
    <dgm:cxn modelId="{DCB19320-7FA8-451F-B37A-1B6B62DC7475}" type="presParOf" srcId="{01D6ED67-FFCB-45C6-B31A-8E739C223EE9}" destId="{FCECBAE5-5EBE-453E-AAC9-28130856C9B2}" srcOrd="0" destOrd="0" presId="urn:microsoft.com/office/officeart/2005/8/layout/target2"/>
    <dgm:cxn modelId="{513FD562-EEDF-4CC7-A20C-6E6467C07F42}" type="presParOf" srcId="{01D6ED67-FFCB-45C6-B31A-8E739C223EE9}" destId="{A83F5139-CE88-4821-A0C6-1A98074D7BFC}" srcOrd="1" destOrd="0" presId="urn:microsoft.com/office/officeart/2005/8/layout/target2"/>
    <dgm:cxn modelId="{86DBEA70-B727-4CB8-A299-4A3B67704AA4}" type="presParOf" srcId="{A83F5139-CE88-4821-A0C6-1A98074D7BFC}" destId="{C4283878-663C-47D2-B7F8-BE31163F4BA8}" srcOrd="0" destOrd="0" presId="urn:microsoft.com/office/officeart/2005/8/layout/target2"/>
    <dgm:cxn modelId="{A83E3782-10C7-461E-8BC8-0F4981A78696}" type="presParOf" srcId="{A83F5139-CE88-4821-A0C6-1A98074D7BFC}" destId="{4A6EB3CA-88A9-4737-9830-871A005B49A6}" srcOrd="1" destOrd="0" presId="urn:microsoft.com/office/officeart/2005/8/layout/target2"/>
    <dgm:cxn modelId="{2E111453-CC6E-4176-A9C0-D9F6962B86DC}" type="presParOf" srcId="{A83F5139-CE88-4821-A0C6-1A98074D7BFC}" destId="{1C872995-588E-4571-9238-2DF7DED9A9D6}" srcOrd="2" destOrd="0" presId="urn:microsoft.com/office/officeart/2005/8/layout/target2"/>
    <dgm:cxn modelId="{D4BB575A-4921-443F-AA66-EADFDB948081}" type="presParOf" srcId="{A83F5139-CE88-4821-A0C6-1A98074D7BFC}" destId="{78D3FE65-DE45-4264-96D3-975C05E77412}" srcOrd="3" destOrd="0" presId="urn:microsoft.com/office/officeart/2005/8/layout/target2"/>
    <dgm:cxn modelId="{AF832E18-DC9E-4DF5-83D0-805FE793ED0B}" type="presParOf" srcId="{A83F5139-CE88-4821-A0C6-1A98074D7BFC}" destId="{EE5E2FA3-16FB-4746-B966-60B32D488C0F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D07AB336-67A7-4739-888C-EEF6D8BF8A73}">
      <dgm:prSet phldrT="[Texto]"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81198A58-8299-471B-A625-A27742DD3FFA}" type="parTrans" cxnId="{B260B751-A305-4881-9A6E-637A26E8B2AB}">
      <dgm:prSet/>
      <dgm:spPr/>
      <dgm:t>
        <a:bodyPr/>
        <a:lstStyle/>
        <a:p>
          <a:endParaRPr lang="pt-BR"/>
        </a:p>
      </dgm:t>
    </dgm:pt>
    <dgm:pt modelId="{66901E8A-F406-4795-8169-3BEBE5EA3E52}" type="sibTrans" cxnId="{B260B751-A305-4881-9A6E-637A26E8B2AB}">
      <dgm:prSet/>
      <dgm:spPr/>
      <dgm:t>
        <a:bodyPr/>
        <a:lstStyle/>
        <a:p>
          <a:endParaRPr lang="pt-BR"/>
        </a:p>
      </dgm:t>
    </dgm:pt>
    <dgm:pt modelId="{E39E498E-945B-45FD-B43F-6AD22DE9ECAC}">
      <dgm:prSet phldrT="[Texto]"/>
      <dgm:spPr/>
      <dgm:t>
        <a:bodyPr/>
        <a:lstStyle/>
        <a:p>
          <a:r>
            <a:rPr lang="pt-BR" dirty="0" smtClean="0"/>
            <a:t>HTML</a:t>
          </a:r>
          <a:endParaRPr lang="pt-BR" dirty="0"/>
        </a:p>
      </dgm:t>
    </dgm:pt>
    <dgm:pt modelId="{5B9CF3CD-8D18-4835-8C7F-5A643E3E5B9A}" type="parTrans" cxnId="{35AFEEC7-18FF-4523-900A-7C1A164EC417}">
      <dgm:prSet/>
      <dgm:spPr/>
      <dgm:t>
        <a:bodyPr/>
        <a:lstStyle/>
        <a:p>
          <a:endParaRPr lang="pt-BR"/>
        </a:p>
      </dgm:t>
    </dgm:pt>
    <dgm:pt modelId="{24D3554E-7463-49B2-AF5A-BE1765ECE670}" type="sibTrans" cxnId="{35AFEEC7-18FF-4523-900A-7C1A164EC417}">
      <dgm:prSet/>
      <dgm:spPr/>
      <dgm:t>
        <a:bodyPr/>
        <a:lstStyle/>
        <a:p>
          <a:endParaRPr lang="pt-BR"/>
        </a:p>
      </dgm:t>
    </dgm:pt>
    <dgm:pt modelId="{0649681B-8BDD-44A4-9D66-230A2EB462CB}">
      <dgm:prSet phldrT="[Texto]"/>
      <dgm:spPr/>
      <dgm:t>
        <a:bodyPr/>
        <a:lstStyle/>
        <a:p>
          <a:r>
            <a:rPr lang="pt-BR" dirty="0" smtClean="0"/>
            <a:t>CSS</a:t>
          </a:r>
          <a:endParaRPr lang="pt-BR" dirty="0"/>
        </a:p>
      </dgm:t>
    </dgm:pt>
    <dgm:pt modelId="{20015FB4-17D1-4432-8752-D72CD4F55B39}" type="parTrans" cxnId="{1D92BE39-5683-42D4-A66E-FDE165D525B6}">
      <dgm:prSet/>
      <dgm:spPr/>
      <dgm:t>
        <a:bodyPr/>
        <a:lstStyle/>
        <a:p>
          <a:endParaRPr lang="pt-BR"/>
        </a:p>
      </dgm:t>
    </dgm:pt>
    <dgm:pt modelId="{51BB08C9-1E0D-42BF-BE59-38F64AD50EFE}" type="sibTrans" cxnId="{1D92BE39-5683-42D4-A66E-FDE165D525B6}">
      <dgm:prSet/>
      <dgm:spPr/>
      <dgm:t>
        <a:bodyPr/>
        <a:lstStyle/>
        <a:p>
          <a:endParaRPr lang="pt-BR"/>
        </a:p>
      </dgm:t>
    </dgm:pt>
    <dgm:pt modelId="{64733A19-6AD3-4F4F-AAC4-DFCAA58580A5}">
      <dgm:prSet phldrT="[Texto]"/>
      <dgm:spPr/>
      <dgm:t>
        <a:bodyPr/>
        <a:lstStyle/>
        <a:p>
          <a:r>
            <a:rPr lang="pt-BR" dirty="0" smtClean="0"/>
            <a:t>Ferramentas</a:t>
          </a:r>
          <a:endParaRPr lang="pt-BR" dirty="0"/>
        </a:p>
      </dgm:t>
    </dgm:pt>
    <dgm:pt modelId="{7D0512C4-03C9-4C36-B03F-850399A80E7B}" type="parTrans" cxnId="{3722AD51-F9A0-412C-B8B7-9CDFD9D9E898}">
      <dgm:prSet/>
      <dgm:spPr/>
      <dgm:t>
        <a:bodyPr/>
        <a:lstStyle/>
        <a:p>
          <a:endParaRPr lang="pt-BR"/>
        </a:p>
      </dgm:t>
    </dgm:pt>
    <dgm:pt modelId="{C2174FA4-86BF-4DBA-9EBE-EB2FCAD5F143}" type="sibTrans" cxnId="{3722AD51-F9A0-412C-B8B7-9CDFD9D9E898}">
      <dgm:prSet/>
      <dgm:spPr/>
      <dgm:t>
        <a:bodyPr/>
        <a:lstStyle/>
        <a:p>
          <a:endParaRPr lang="pt-BR"/>
        </a:p>
      </dgm:t>
    </dgm:pt>
    <dgm:pt modelId="{C4C7471D-7340-4AAF-BB84-FC8979F49846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1"/>
            </a:rPr>
            <a:t>Sublime</a:t>
          </a:r>
          <a:endParaRPr lang="pt-BR" dirty="0"/>
        </a:p>
      </dgm:t>
    </dgm:pt>
    <dgm:pt modelId="{502DD4E8-EFC6-4503-8316-C0B9851FC212}" type="parTrans" cxnId="{46B5F28C-E428-4AE1-A8B3-688FDFFD3ED8}">
      <dgm:prSet/>
      <dgm:spPr/>
      <dgm:t>
        <a:bodyPr/>
        <a:lstStyle/>
        <a:p>
          <a:endParaRPr lang="pt-BR"/>
        </a:p>
      </dgm:t>
    </dgm:pt>
    <dgm:pt modelId="{FD3F07D6-7D5C-451C-8CBB-5845F1BD0E76}" type="sibTrans" cxnId="{46B5F28C-E428-4AE1-A8B3-688FDFFD3ED8}">
      <dgm:prSet/>
      <dgm:spPr/>
      <dgm:t>
        <a:bodyPr/>
        <a:lstStyle/>
        <a:p>
          <a:endParaRPr lang="pt-BR"/>
        </a:p>
      </dgm:t>
    </dgm:pt>
    <dgm:pt modelId="{5E6E7292-6F96-4AF5-9E42-DFB10C45AF8A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2"/>
            </a:rPr>
            <a:t>Firefox</a:t>
          </a:r>
          <a:endParaRPr lang="pt-BR" dirty="0"/>
        </a:p>
      </dgm:t>
    </dgm:pt>
    <dgm:pt modelId="{C4757262-1385-4A03-B665-2B07BE0577B0}" type="parTrans" cxnId="{6ED1BBF3-66C1-4153-8C11-3C4209AB045D}">
      <dgm:prSet/>
      <dgm:spPr/>
      <dgm:t>
        <a:bodyPr/>
        <a:lstStyle/>
        <a:p>
          <a:endParaRPr lang="pt-BR"/>
        </a:p>
      </dgm:t>
    </dgm:pt>
    <dgm:pt modelId="{7753C486-4055-48E6-B1C6-227E3A1B6B53}" type="sibTrans" cxnId="{6ED1BBF3-66C1-4153-8C11-3C4209AB045D}">
      <dgm:prSet/>
      <dgm:spPr/>
      <dgm:t>
        <a:bodyPr/>
        <a:lstStyle/>
        <a:p>
          <a:endParaRPr lang="pt-BR"/>
        </a:p>
      </dgm:t>
    </dgm:pt>
    <dgm:pt modelId="{4DFC81C4-AAFE-45D2-A906-7299D650F11D}">
      <dgm:prSet phldrT="[Texto]"/>
      <dgm:spPr/>
      <dgm:t>
        <a:bodyPr/>
        <a:lstStyle/>
        <a:p>
          <a:r>
            <a:rPr lang="pt-BR" dirty="0" smtClean="0"/>
            <a:t>Navegador(Firefox)</a:t>
          </a:r>
          <a:endParaRPr lang="pt-BR" dirty="0"/>
        </a:p>
      </dgm:t>
    </dgm:pt>
    <dgm:pt modelId="{E8C602A3-95C5-489F-AED4-5CC5C8A5CFE0}" type="parTrans" cxnId="{CADDAC05-27E6-43E6-B0A5-4164B5C653E1}">
      <dgm:prSet/>
      <dgm:spPr/>
      <dgm:t>
        <a:bodyPr/>
        <a:lstStyle/>
        <a:p>
          <a:endParaRPr lang="pt-BR"/>
        </a:p>
      </dgm:t>
    </dgm:pt>
    <dgm:pt modelId="{50937A0C-1054-4039-9DE1-EF3FB10C051B}" type="sibTrans" cxnId="{CADDAC05-27E6-43E6-B0A5-4164B5C653E1}">
      <dgm:prSet/>
      <dgm:spPr/>
      <dgm:t>
        <a:bodyPr/>
        <a:lstStyle/>
        <a:p>
          <a:endParaRPr lang="pt-BR"/>
        </a:p>
      </dgm:t>
    </dgm:pt>
    <dgm:pt modelId="{75EE8839-67ED-47D9-8638-1DBB22535B22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3"/>
            </a:rPr>
            <a:t>Firebug</a:t>
          </a:r>
          <a:endParaRPr lang="pt-BR" dirty="0"/>
        </a:p>
      </dgm:t>
    </dgm:pt>
    <dgm:pt modelId="{337F8E67-3DE9-4F2E-9F2A-654758754DC0}" type="parTrans" cxnId="{B049B3BD-0B26-4191-B5BE-D57E73F4DC00}">
      <dgm:prSet/>
      <dgm:spPr/>
      <dgm:t>
        <a:bodyPr/>
        <a:lstStyle/>
        <a:p>
          <a:endParaRPr lang="pt-BR"/>
        </a:p>
      </dgm:t>
    </dgm:pt>
    <dgm:pt modelId="{C752F44B-DB0D-4122-B2E3-15EA5218F2D1}" type="sibTrans" cxnId="{B049B3BD-0B26-4191-B5BE-D57E73F4DC00}">
      <dgm:prSet/>
      <dgm:spPr/>
      <dgm:t>
        <a:bodyPr/>
        <a:lstStyle/>
        <a:p>
          <a:endParaRPr lang="pt-BR"/>
        </a:p>
      </dgm:t>
    </dgm:pt>
    <dgm:pt modelId="{3158565D-460B-485E-A3F9-5BC0E58E3EA1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1FF52B6-BE69-42BA-8C9B-9D9886CE02B2}" type="pres">
      <dgm:prSet presAssocID="{D07AB336-67A7-4739-888C-EEF6D8BF8A73}" presName="linNode" presStyleCnt="0"/>
      <dgm:spPr/>
    </dgm:pt>
    <dgm:pt modelId="{178EB01E-E147-43F3-A0F7-69B0D29A920A}" type="pres">
      <dgm:prSet presAssocID="{D07AB336-67A7-4739-888C-EEF6D8BF8A7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813B06-BE13-421F-8F64-D0DEED4D739B}" type="pres">
      <dgm:prSet presAssocID="{D07AB336-67A7-4739-888C-EEF6D8BF8A7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E3996F-0DC4-40FB-B18E-CE49B46AA71F}" type="pres">
      <dgm:prSet presAssocID="{66901E8A-F406-4795-8169-3BEBE5EA3E52}" presName="sp" presStyleCnt="0"/>
      <dgm:spPr/>
    </dgm:pt>
    <dgm:pt modelId="{57DEC076-11D8-47A7-A04A-E55E4D3BBDAF}" type="pres">
      <dgm:prSet presAssocID="{64733A19-6AD3-4F4F-AAC4-DFCAA58580A5}" presName="linNode" presStyleCnt="0"/>
      <dgm:spPr/>
    </dgm:pt>
    <dgm:pt modelId="{ABF16C3A-9B05-43D3-99F4-E6A2E3CD285D}" type="pres">
      <dgm:prSet presAssocID="{64733A19-6AD3-4F4F-AAC4-DFCAA58580A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FE0A81-57B9-4EE3-AC6B-2842E48A21A1}" type="pres">
      <dgm:prSet presAssocID="{64733A19-6AD3-4F4F-AAC4-DFCAA58580A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DDAC05-27E6-43E6-B0A5-4164B5C653E1}" srcId="{D07AB336-67A7-4739-888C-EEF6D8BF8A73}" destId="{4DFC81C4-AAFE-45D2-A906-7299D650F11D}" srcOrd="2" destOrd="0" parTransId="{E8C602A3-95C5-489F-AED4-5CC5C8A5CFE0}" sibTransId="{50937A0C-1054-4039-9DE1-EF3FB10C051B}"/>
    <dgm:cxn modelId="{B049B3BD-0B26-4191-B5BE-D57E73F4DC00}" srcId="{64733A19-6AD3-4F4F-AAC4-DFCAA58580A5}" destId="{75EE8839-67ED-47D9-8638-1DBB22535B22}" srcOrd="2" destOrd="0" parTransId="{337F8E67-3DE9-4F2E-9F2A-654758754DC0}" sibTransId="{C752F44B-DB0D-4122-B2E3-15EA5218F2D1}"/>
    <dgm:cxn modelId="{B260B751-A305-4881-9A6E-637A26E8B2AB}" srcId="{F6FEADD9-F67D-41F5-BA4C-3C84956E7F46}" destId="{D07AB336-67A7-4739-888C-EEF6D8BF8A73}" srcOrd="0" destOrd="0" parTransId="{81198A58-8299-471B-A625-A27742DD3FFA}" sibTransId="{66901E8A-F406-4795-8169-3BEBE5EA3E52}"/>
    <dgm:cxn modelId="{F5B888B3-A740-4F00-82A4-D441E7C14634}" type="presOf" srcId="{4DFC81C4-AAFE-45D2-A906-7299D650F11D}" destId="{78813B06-BE13-421F-8F64-D0DEED4D739B}" srcOrd="0" destOrd="2" presId="urn:microsoft.com/office/officeart/2005/8/layout/vList5"/>
    <dgm:cxn modelId="{1D0A5E5F-F008-49F1-9CD3-A47F5C25555B}" type="presOf" srcId="{D07AB336-67A7-4739-888C-EEF6D8BF8A73}" destId="{178EB01E-E147-43F3-A0F7-69B0D29A920A}" srcOrd="0" destOrd="0" presId="urn:microsoft.com/office/officeart/2005/8/layout/vList5"/>
    <dgm:cxn modelId="{06761244-72AD-4ACF-8D74-7AD3C60D51EF}" type="presOf" srcId="{75EE8839-67ED-47D9-8638-1DBB22535B22}" destId="{53FE0A81-57B9-4EE3-AC6B-2842E48A21A1}" srcOrd="0" destOrd="2" presId="urn:microsoft.com/office/officeart/2005/8/layout/vList5"/>
    <dgm:cxn modelId="{1D92BE39-5683-42D4-A66E-FDE165D525B6}" srcId="{D07AB336-67A7-4739-888C-EEF6D8BF8A73}" destId="{0649681B-8BDD-44A4-9D66-230A2EB462CB}" srcOrd="1" destOrd="0" parTransId="{20015FB4-17D1-4432-8752-D72CD4F55B39}" sibTransId="{51BB08C9-1E0D-42BF-BE59-38F64AD50EFE}"/>
    <dgm:cxn modelId="{27226E27-57C0-4EE9-B882-477DA70C0745}" type="presOf" srcId="{E39E498E-945B-45FD-B43F-6AD22DE9ECAC}" destId="{78813B06-BE13-421F-8F64-D0DEED4D739B}" srcOrd="0" destOrd="0" presId="urn:microsoft.com/office/officeart/2005/8/layout/vList5"/>
    <dgm:cxn modelId="{DFE881F1-C07A-47F7-9897-6ABF37C48E0A}" type="presOf" srcId="{0649681B-8BDD-44A4-9D66-230A2EB462CB}" destId="{78813B06-BE13-421F-8F64-D0DEED4D739B}" srcOrd="0" destOrd="1" presId="urn:microsoft.com/office/officeart/2005/8/layout/vList5"/>
    <dgm:cxn modelId="{3722AD51-F9A0-412C-B8B7-9CDFD9D9E898}" srcId="{F6FEADD9-F67D-41F5-BA4C-3C84956E7F46}" destId="{64733A19-6AD3-4F4F-AAC4-DFCAA58580A5}" srcOrd="1" destOrd="0" parTransId="{7D0512C4-03C9-4C36-B03F-850399A80E7B}" sibTransId="{C2174FA4-86BF-4DBA-9EBE-EB2FCAD5F143}"/>
    <dgm:cxn modelId="{46B5F28C-E428-4AE1-A8B3-688FDFFD3ED8}" srcId="{64733A19-6AD3-4F4F-AAC4-DFCAA58580A5}" destId="{C4C7471D-7340-4AAF-BB84-FC8979F49846}" srcOrd="0" destOrd="0" parTransId="{502DD4E8-EFC6-4503-8316-C0B9851FC212}" sibTransId="{FD3F07D6-7D5C-451C-8CBB-5845F1BD0E76}"/>
    <dgm:cxn modelId="{6ED1BBF3-66C1-4153-8C11-3C4209AB045D}" srcId="{64733A19-6AD3-4F4F-AAC4-DFCAA58580A5}" destId="{5E6E7292-6F96-4AF5-9E42-DFB10C45AF8A}" srcOrd="1" destOrd="0" parTransId="{C4757262-1385-4A03-B665-2B07BE0577B0}" sibTransId="{7753C486-4055-48E6-B1C6-227E3A1B6B53}"/>
    <dgm:cxn modelId="{D9DCDDDC-961F-4B7C-ABE6-315E6094EBB2}" type="presOf" srcId="{F6FEADD9-F67D-41F5-BA4C-3C84956E7F46}" destId="{3158565D-460B-485E-A3F9-5BC0E58E3EA1}" srcOrd="0" destOrd="0" presId="urn:microsoft.com/office/officeart/2005/8/layout/vList5"/>
    <dgm:cxn modelId="{5020865A-66E9-4768-9D06-C13172C10B36}" type="presOf" srcId="{5E6E7292-6F96-4AF5-9E42-DFB10C45AF8A}" destId="{53FE0A81-57B9-4EE3-AC6B-2842E48A21A1}" srcOrd="0" destOrd="1" presId="urn:microsoft.com/office/officeart/2005/8/layout/vList5"/>
    <dgm:cxn modelId="{7DC67EC9-0715-459B-BF78-0D1B078639E8}" type="presOf" srcId="{C4C7471D-7340-4AAF-BB84-FC8979F49846}" destId="{53FE0A81-57B9-4EE3-AC6B-2842E48A21A1}" srcOrd="0" destOrd="0" presId="urn:microsoft.com/office/officeart/2005/8/layout/vList5"/>
    <dgm:cxn modelId="{4F779B79-5A28-4051-BCE8-A78A5585FD7B}" type="presOf" srcId="{64733A19-6AD3-4F4F-AAC4-DFCAA58580A5}" destId="{ABF16C3A-9B05-43D3-99F4-E6A2E3CD285D}" srcOrd="0" destOrd="0" presId="urn:microsoft.com/office/officeart/2005/8/layout/vList5"/>
    <dgm:cxn modelId="{35AFEEC7-18FF-4523-900A-7C1A164EC417}" srcId="{D07AB336-67A7-4739-888C-EEF6D8BF8A73}" destId="{E39E498E-945B-45FD-B43F-6AD22DE9ECAC}" srcOrd="0" destOrd="0" parTransId="{5B9CF3CD-8D18-4835-8C7F-5A643E3E5B9A}" sibTransId="{24D3554E-7463-49B2-AF5A-BE1765ECE670}"/>
    <dgm:cxn modelId="{053857AA-0536-4272-8C8C-98583D888265}" type="presParOf" srcId="{3158565D-460B-485E-A3F9-5BC0E58E3EA1}" destId="{11FF52B6-BE69-42BA-8C9B-9D9886CE02B2}" srcOrd="0" destOrd="0" presId="urn:microsoft.com/office/officeart/2005/8/layout/vList5"/>
    <dgm:cxn modelId="{B0175BDF-CFAD-4BE3-A2FC-E0F786ED743D}" type="presParOf" srcId="{11FF52B6-BE69-42BA-8C9B-9D9886CE02B2}" destId="{178EB01E-E147-43F3-A0F7-69B0D29A920A}" srcOrd="0" destOrd="0" presId="urn:microsoft.com/office/officeart/2005/8/layout/vList5"/>
    <dgm:cxn modelId="{D43007AB-B780-4D05-82B9-4BF4E01735DC}" type="presParOf" srcId="{11FF52B6-BE69-42BA-8C9B-9D9886CE02B2}" destId="{78813B06-BE13-421F-8F64-D0DEED4D739B}" srcOrd="1" destOrd="0" presId="urn:microsoft.com/office/officeart/2005/8/layout/vList5"/>
    <dgm:cxn modelId="{A842D339-B067-4EFA-8645-03265E2E2067}" type="presParOf" srcId="{3158565D-460B-485E-A3F9-5BC0E58E3EA1}" destId="{1BE3996F-0DC4-40FB-B18E-CE49B46AA71F}" srcOrd="1" destOrd="0" presId="urn:microsoft.com/office/officeart/2005/8/layout/vList5"/>
    <dgm:cxn modelId="{7F3939CF-BBCD-48D6-9C82-7F16F611112A}" type="presParOf" srcId="{3158565D-460B-485E-A3F9-5BC0E58E3EA1}" destId="{57DEC076-11D8-47A7-A04A-E55E4D3BBDAF}" srcOrd="2" destOrd="0" presId="urn:microsoft.com/office/officeart/2005/8/layout/vList5"/>
    <dgm:cxn modelId="{A31FCA99-41FB-466D-AD00-C3B6B88E0FD6}" type="presParOf" srcId="{57DEC076-11D8-47A7-A04A-E55E4D3BBDAF}" destId="{ABF16C3A-9B05-43D3-99F4-E6A2E3CD285D}" srcOrd="0" destOrd="0" presId="urn:microsoft.com/office/officeart/2005/8/layout/vList5"/>
    <dgm:cxn modelId="{4A756A70-D031-442B-88CE-926B9B682D28}" type="presParOf" srcId="{57DEC076-11D8-47A7-A04A-E55E4D3BBDAF}" destId="{53FE0A81-57B9-4EE3-AC6B-2842E48A21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B992B-8B3E-46AF-A610-136F4ACAE75F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DB1C1EA5-A20D-432E-94A2-B995921700D7}">
      <dgm:prSet phldrT="[Texto]"/>
      <dgm:spPr/>
      <dgm:t>
        <a:bodyPr/>
        <a:lstStyle/>
        <a:p>
          <a:r>
            <a:rPr lang="pt-BR" b="1" dirty="0" err="1" smtClean="0"/>
            <a:t>Window</a:t>
          </a:r>
          <a:endParaRPr lang="pt-BR" dirty="0"/>
        </a:p>
      </dgm:t>
    </dgm:pt>
    <dgm:pt modelId="{0DF420B0-894C-436D-A475-6609CA5D7A4F}" type="parTrans" cxnId="{715578B7-F20F-4C32-A4F9-731B14AAA701}">
      <dgm:prSet/>
      <dgm:spPr/>
      <dgm:t>
        <a:bodyPr/>
        <a:lstStyle/>
        <a:p>
          <a:endParaRPr lang="pt-BR"/>
        </a:p>
      </dgm:t>
    </dgm:pt>
    <dgm:pt modelId="{B1BE284F-70CF-4A88-B82D-83F5D4909079}" type="sibTrans" cxnId="{715578B7-F20F-4C32-A4F9-731B14AAA701}">
      <dgm:prSet/>
      <dgm:spPr/>
      <dgm:t>
        <a:bodyPr/>
        <a:lstStyle/>
        <a:p>
          <a:endParaRPr lang="pt-BR"/>
        </a:p>
      </dgm:t>
    </dgm:pt>
    <dgm:pt modelId="{6EE65812-DEEB-4F44-AD08-84EEE05F7D69}">
      <dgm:prSet phldrT="[Texto]"/>
      <dgm:spPr/>
      <dgm:t>
        <a:bodyPr/>
        <a:lstStyle/>
        <a:p>
          <a:r>
            <a:rPr lang="pt-BR" b="1" dirty="0" err="1" smtClean="0"/>
            <a:t>Location</a:t>
          </a:r>
          <a:endParaRPr lang="pt-BR" dirty="0"/>
        </a:p>
      </dgm:t>
    </dgm:pt>
    <dgm:pt modelId="{F45D14DB-22A1-477F-BD35-F61D4C06FC9C}" type="parTrans" cxnId="{B18AAF02-0EC9-4022-88DB-7E110CC27CCF}">
      <dgm:prSet/>
      <dgm:spPr/>
      <dgm:t>
        <a:bodyPr/>
        <a:lstStyle/>
        <a:p>
          <a:endParaRPr lang="pt-BR"/>
        </a:p>
      </dgm:t>
    </dgm:pt>
    <dgm:pt modelId="{2319A9EC-5A45-49A7-B3A3-C2CDF4919187}" type="sibTrans" cxnId="{B18AAF02-0EC9-4022-88DB-7E110CC27CCF}">
      <dgm:prSet/>
      <dgm:spPr/>
      <dgm:t>
        <a:bodyPr/>
        <a:lstStyle/>
        <a:p>
          <a:endParaRPr lang="pt-BR"/>
        </a:p>
      </dgm:t>
    </dgm:pt>
    <dgm:pt modelId="{13CC8664-DF52-47C9-8F74-826ED39F8FA4}">
      <dgm:prSet phldrT="[Texto]"/>
      <dgm:spPr/>
      <dgm:t>
        <a:bodyPr/>
        <a:lstStyle/>
        <a:p>
          <a:r>
            <a:rPr lang="pt-BR" b="1" dirty="0" err="1" smtClean="0"/>
            <a:t>History</a:t>
          </a:r>
          <a:endParaRPr lang="pt-BR" dirty="0"/>
        </a:p>
      </dgm:t>
    </dgm:pt>
    <dgm:pt modelId="{F6405291-2635-4467-9442-A4E8C5BDE495}" type="parTrans" cxnId="{483E4F0F-5C0A-48A4-B050-D68997DF3927}">
      <dgm:prSet/>
      <dgm:spPr/>
      <dgm:t>
        <a:bodyPr/>
        <a:lstStyle/>
        <a:p>
          <a:endParaRPr lang="pt-BR"/>
        </a:p>
      </dgm:t>
    </dgm:pt>
    <dgm:pt modelId="{107A5963-51B0-48EF-931B-AE1D5FE34217}" type="sibTrans" cxnId="{483E4F0F-5C0A-48A4-B050-D68997DF3927}">
      <dgm:prSet/>
      <dgm:spPr/>
      <dgm:t>
        <a:bodyPr/>
        <a:lstStyle/>
        <a:p>
          <a:endParaRPr lang="pt-BR"/>
        </a:p>
      </dgm:t>
    </dgm:pt>
    <dgm:pt modelId="{45E086D1-F347-44FD-92CF-2CF6E39BB8B0}">
      <dgm:prSet phldrT="[Texto]"/>
      <dgm:spPr/>
      <dgm:t>
        <a:bodyPr/>
        <a:lstStyle/>
        <a:p>
          <a:r>
            <a:rPr lang="pt-BR" b="1" dirty="0" err="1" smtClean="0"/>
            <a:t>Navigator</a:t>
          </a:r>
          <a:endParaRPr lang="pt-BR" dirty="0"/>
        </a:p>
      </dgm:t>
    </dgm:pt>
    <dgm:pt modelId="{5D4535EB-FD06-47AF-A69A-B81D70362DE7}" type="parTrans" cxnId="{8C739B8B-CEEE-4772-A4F5-EE90532AD0CB}">
      <dgm:prSet/>
      <dgm:spPr/>
      <dgm:t>
        <a:bodyPr/>
        <a:lstStyle/>
        <a:p>
          <a:endParaRPr lang="pt-BR"/>
        </a:p>
      </dgm:t>
    </dgm:pt>
    <dgm:pt modelId="{45B532FC-CD3E-4D9C-BADE-396D72E0296B}" type="sibTrans" cxnId="{8C739B8B-CEEE-4772-A4F5-EE90532AD0CB}">
      <dgm:prSet/>
      <dgm:spPr/>
      <dgm:t>
        <a:bodyPr/>
        <a:lstStyle/>
        <a:p>
          <a:endParaRPr lang="pt-BR"/>
        </a:p>
      </dgm:t>
    </dgm:pt>
    <dgm:pt modelId="{AB6D11BD-0F81-4987-A9B1-4F54646C5E19}">
      <dgm:prSet phldrT="[Texto]"/>
      <dgm:spPr/>
      <dgm:t>
        <a:bodyPr/>
        <a:lstStyle/>
        <a:p>
          <a:r>
            <a:rPr lang="pt-BR" b="1" dirty="0" err="1" smtClean="0"/>
            <a:t>Popup</a:t>
          </a:r>
          <a:r>
            <a:rPr lang="pt-BR" b="1" dirty="0" smtClean="0"/>
            <a:t> Boxes</a:t>
          </a:r>
          <a:endParaRPr lang="pt-BR" dirty="0"/>
        </a:p>
      </dgm:t>
    </dgm:pt>
    <dgm:pt modelId="{D15C4231-87C3-4293-8CFC-13D01CE4987E}" type="parTrans" cxnId="{B8D2CD78-0C82-4F63-8ED1-91E6B8062537}">
      <dgm:prSet/>
      <dgm:spPr/>
      <dgm:t>
        <a:bodyPr/>
        <a:lstStyle/>
        <a:p>
          <a:endParaRPr lang="pt-BR"/>
        </a:p>
      </dgm:t>
    </dgm:pt>
    <dgm:pt modelId="{103DF2EA-B493-4E98-9528-B40DCB838D8A}" type="sibTrans" cxnId="{B8D2CD78-0C82-4F63-8ED1-91E6B8062537}">
      <dgm:prSet/>
      <dgm:spPr/>
      <dgm:t>
        <a:bodyPr/>
        <a:lstStyle/>
        <a:p>
          <a:endParaRPr lang="pt-BR"/>
        </a:p>
      </dgm:t>
    </dgm:pt>
    <dgm:pt modelId="{0986DF92-BA1F-40A1-BE95-20AA25EA9F20}">
      <dgm:prSet phldrT="[Texto]"/>
      <dgm:spPr/>
      <dgm:t>
        <a:bodyPr/>
        <a:lstStyle/>
        <a:p>
          <a:r>
            <a:rPr lang="pt-BR" dirty="0" err="1" smtClean="0"/>
            <a:t>Alert</a:t>
          </a:r>
          <a:endParaRPr lang="pt-BR" dirty="0"/>
        </a:p>
      </dgm:t>
    </dgm:pt>
    <dgm:pt modelId="{B4452BE0-5D35-42FF-971A-CB7D9C22CA8F}" type="parTrans" cxnId="{CC477BB0-AF87-4F2B-B860-2A91A2B99D44}">
      <dgm:prSet/>
      <dgm:spPr/>
      <dgm:t>
        <a:bodyPr/>
        <a:lstStyle/>
        <a:p>
          <a:endParaRPr lang="pt-BR"/>
        </a:p>
      </dgm:t>
    </dgm:pt>
    <dgm:pt modelId="{8CE674EB-C419-49A5-A831-8DBC972BAF11}" type="sibTrans" cxnId="{CC477BB0-AF87-4F2B-B860-2A91A2B99D44}">
      <dgm:prSet/>
      <dgm:spPr/>
      <dgm:t>
        <a:bodyPr/>
        <a:lstStyle/>
        <a:p>
          <a:endParaRPr lang="pt-BR"/>
        </a:p>
      </dgm:t>
    </dgm:pt>
    <dgm:pt modelId="{21AC405D-F888-4E61-A0A3-76ECC47E2BE6}">
      <dgm:prSet phldrT="[Texto]"/>
      <dgm:spPr/>
      <dgm:t>
        <a:bodyPr/>
        <a:lstStyle/>
        <a:p>
          <a:r>
            <a:rPr lang="pt-BR" dirty="0" err="1" smtClean="0"/>
            <a:t>Confirm</a:t>
          </a:r>
          <a:endParaRPr lang="pt-BR" dirty="0"/>
        </a:p>
      </dgm:t>
    </dgm:pt>
    <dgm:pt modelId="{5EB62990-CE92-4B6A-92A1-940327275921}" type="parTrans" cxnId="{A517E9B8-846A-41AD-949B-1685342BF1EC}">
      <dgm:prSet/>
      <dgm:spPr/>
      <dgm:t>
        <a:bodyPr/>
        <a:lstStyle/>
        <a:p>
          <a:endParaRPr lang="pt-BR"/>
        </a:p>
      </dgm:t>
    </dgm:pt>
    <dgm:pt modelId="{30FD9C20-3E79-407D-A745-642F85FA43F2}" type="sibTrans" cxnId="{A517E9B8-846A-41AD-949B-1685342BF1EC}">
      <dgm:prSet/>
      <dgm:spPr/>
      <dgm:t>
        <a:bodyPr/>
        <a:lstStyle/>
        <a:p>
          <a:endParaRPr lang="pt-BR"/>
        </a:p>
      </dgm:t>
    </dgm:pt>
    <dgm:pt modelId="{B10E6478-CB42-40FB-A6B5-DC4BFD5407FD}">
      <dgm:prSet phldrT="[Texto]"/>
      <dgm:spPr/>
      <dgm:t>
        <a:bodyPr/>
        <a:lstStyle/>
        <a:p>
          <a:r>
            <a:rPr lang="pt-BR" dirty="0" err="1" smtClean="0"/>
            <a:t>Prompt</a:t>
          </a:r>
          <a:endParaRPr lang="pt-BR" dirty="0"/>
        </a:p>
      </dgm:t>
    </dgm:pt>
    <dgm:pt modelId="{2DA645E0-1E49-4FE4-AE16-63FEB0A28843}" type="parTrans" cxnId="{8B6C7869-9E16-436B-8114-7F1759E77A18}">
      <dgm:prSet/>
      <dgm:spPr/>
      <dgm:t>
        <a:bodyPr/>
        <a:lstStyle/>
        <a:p>
          <a:endParaRPr lang="pt-BR"/>
        </a:p>
      </dgm:t>
    </dgm:pt>
    <dgm:pt modelId="{0BBBCAE6-9BCB-4100-B46A-C06FC8D6122F}" type="sibTrans" cxnId="{8B6C7869-9E16-436B-8114-7F1759E77A18}">
      <dgm:prSet/>
      <dgm:spPr/>
      <dgm:t>
        <a:bodyPr/>
        <a:lstStyle/>
        <a:p>
          <a:endParaRPr lang="pt-BR"/>
        </a:p>
      </dgm:t>
    </dgm:pt>
    <dgm:pt modelId="{0A17F2AC-DB23-492C-83FD-C291F1D49A58}">
      <dgm:prSet phldrT="[Texto]"/>
      <dgm:spPr/>
      <dgm:t>
        <a:bodyPr/>
        <a:lstStyle/>
        <a:p>
          <a:r>
            <a:rPr lang="pt-BR" b="1" dirty="0" smtClean="0"/>
            <a:t>Timing </a:t>
          </a:r>
          <a:r>
            <a:rPr lang="pt-BR" b="1" dirty="0" err="1" smtClean="0"/>
            <a:t>Events</a:t>
          </a:r>
          <a:endParaRPr lang="pt-BR" dirty="0"/>
        </a:p>
      </dgm:t>
    </dgm:pt>
    <dgm:pt modelId="{719B09B8-0EAF-45D0-9C26-32A324023AAD}" type="parTrans" cxnId="{04DC0E39-773D-4A08-BA32-24F852D2B456}">
      <dgm:prSet/>
      <dgm:spPr/>
      <dgm:t>
        <a:bodyPr/>
        <a:lstStyle/>
        <a:p>
          <a:endParaRPr lang="pt-BR"/>
        </a:p>
      </dgm:t>
    </dgm:pt>
    <dgm:pt modelId="{FD855817-119C-47DD-8555-8BFFA4DAAF07}" type="sibTrans" cxnId="{04DC0E39-773D-4A08-BA32-24F852D2B456}">
      <dgm:prSet/>
      <dgm:spPr/>
      <dgm:t>
        <a:bodyPr/>
        <a:lstStyle/>
        <a:p>
          <a:endParaRPr lang="pt-BR"/>
        </a:p>
      </dgm:t>
    </dgm:pt>
    <dgm:pt modelId="{67916E56-3E56-41B9-A15D-F10C53317FE6}">
      <dgm:prSet phldrT="[Texto]"/>
      <dgm:spPr/>
      <dgm:t>
        <a:bodyPr/>
        <a:lstStyle/>
        <a:p>
          <a:r>
            <a:rPr lang="pt-BR" b="1" smtClean="0"/>
            <a:t>setTimeout</a:t>
          </a:r>
          <a:endParaRPr lang="pt-BR" dirty="0"/>
        </a:p>
      </dgm:t>
    </dgm:pt>
    <dgm:pt modelId="{0D6FA37D-6717-482E-87F1-530EF2B94CFA}" type="parTrans" cxnId="{509911A5-AA07-412C-BED1-F40C1897EE1A}">
      <dgm:prSet/>
      <dgm:spPr/>
      <dgm:t>
        <a:bodyPr/>
        <a:lstStyle/>
        <a:p>
          <a:endParaRPr lang="pt-BR"/>
        </a:p>
      </dgm:t>
    </dgm:pt>
    <dgm:pt modelId="{E70561D4-7D7F-420F-96C6-B00DB0425B86}" type="sibTrans" cxnId="{509911A5-AA07-412C-BED1-F40C1897EE1A}">
      <dgm:prSet/>
      <dgm:spPr/>
      <dgm:t>
        <a:bodyPr/>
        <a:lstStyle/>
        <a:p>
          <a:endParaRPr lang="pt-BR"/>
        </a:p>
      </dgm:t>
    </dgm:pt>
    <dgm:pt modelId="{F755AC65-7ADF-47FE-8EB7-8ED62F444F14}">
      <dgm:prSet phldrT="[Texto]"/>
      <dgm:spPr/>
      <dgm:t>
        <a:bodyPr/>
        <a:lstStyle/>
        <a:p>
          <a:r>
            <a:rPr lang="pt-BR" dirty="0" err="1" smtClean="0"/>
            <a:t>clearTimeout</a:t>
          </a:r>
          <a:endParaRPr lang="pt-BR" dirty="0"/>
        </a:p>
      </dgm:t>
    </dgm:pt>
    <dgm:pt modelId="{5BCAA430-B591-4FA9-A29D-5538BBA916FC}" type="parTrans" cxnId="{58E5237E-CE79-4FAA-9649-B1873912A3FA}">
      <dgm:prSet/>
      <dgm:spPr/>
      <dgm:t>
        <a:bodyPr/>
        <a:lstStyle/>
        <a:p>
          <a:endParaRPr lang="pt-BR"/>
        </a:p>
      </dgm:t>
    </dgm:pt>
    <dgm:pt modelId="{C3F84A2A-BF60-479C-9FFE-8120F0852B89}" type="sibTrans" cxnId="{58E5237E-CE79-4FAA-9649-B1873912A3FA}">
      <dgm:prSet/>
      <dgm:spPr/>
      <dgm:t>
        <a:bodyPr/>
        <a:lstStyle/>
        <a:p>
          <a:endParaRPr lang="pt-BR"/>
        </a:p>
      </dgm:t>
    </dgm:pt>
    <dgm:pt modelId="{64F7E168-5C69-4807-A43A-737353DA3F9B}">
      <dgm:prSet phldrT="[Texto]"/>
      <dgm:spPr/>
      <dgm:t>
        <a:bodyPr/>
        <a:lstStyle/>
        <a:p>
          <a:r>
            <a:rPr lang="pt-BR" b="1" dirty="0" err="1" smtClean="0"/>
            <a:t>setInterval</a:t>
          </a:r>
          <a:endParaRPr lang="pt-BR" dirty="0"/>
        </a:p>
      </dgm:t>
    </dgm:pt>
    <dgm:pt modelId="{4D2E8534-FE61-498D-8789-1B85433163EB}" type="parTrans" cxnId="{81DE3339-CB1D-411F-9D7C-CB0404B3E5C3}">
      <dgm:prSet/>
      <dgm:spPr/>
      <dgm:t>
        <a:bodyPr/>
        <a:lstStyle/>
        <a:p>
          <a:endParaRPr lang="pt-BR"/>
        </a:p>
      </dgm:t>
    </dgm:pt>
    <dgm:pt modelId="{2F576742-7E23-4F07-AB25-980EC7491D6F}" type="sibTrans" cxnId="{81DE3339-CB1D-411F-9D7C-CB0404B3E5C3}">
      <dgm:prSet/>
      <dgm:spPr/>
      <dgm:t>
        <a:bodyPr/>
        <a:lstStyle/>
        <a:p>
          <a:endParaRPr lang="pt-BR"/>
        </a:p>
      </dgm:t>
    </dgm:pt>
    <dgm:pt modelId="{5FC1C731-BA47-438C-A972-CB8D536D6F26}">
      <dgm:prSet phldrT="[Texto]"/>
      <dgm:spPr/>
      <dgm:t>
        <a:bodyPr/>
        <a:lstStyle/>
        <a:p>
          <a:r>
            <a:rPr lang="pt-BR" dirty="0" err="1" smtClean="0"/>
            <a:t>clearInterval</a:t>
          </a:r>
          <a:endParaRPr lang="pt-BR" dirty="0"/>
        </a:p>
      </dgm:t>
    </dgm:pt>
    <dgm:pt modelId="{BAD28712-B5BF-47AB-AB40-1D7B4DA290AB}" type="parTrans" cxnId="{43F3935B-17F8-43ED-9D5E-172BBBABB1DB}">
      <dgm:prSet/>
      <dgm:spPr/>
      <dgm:t>
        <a:bodyPr/>
        <a:lstStyle/>
        <a:p>
          <a:endParaRPr lang="pt-BR"/>
        </a:p>
      </dgm:t>
    </dgm:pt>
    <dgm:pt modelId="{3DD53ABD-EB6F-4D63-81F4-01B04C84FEE0}" type="sibTrans" cxnId="{43F3935B-17F8-43ED-9D5E-172BBBABB1DB}">
      <dgm:prSet/>
      <dgm:spPr/>
      <dgm:t>
        <a:bodyPr/>
        <a:lstStyle/>
        <a:p>
          <a:endParaRPr lang="pt-BR"/>
        </a:p>
      </dgm:t>
    </dgm:pt>
    <dgm:pt modelId="{669FC613-C1CF-4779-99EA-86B56339447C}">
      <dgm:prSet phldrT="[Texto]"/>
      <dgm:spPr/>
      <dgm:t>
        <a:bodyPr/>
        <a:lstStyle/>
        <a:p>
          <a:r>
            <a:rPr lang="pt-BR" b="1" dirty="0" err="1" smtClean="0"/>
            <a:t>Screen</a:t>
          </a:r>
          <a:endParaRPr lang="pt-BR" b="1" dirty="0"/>
        </a:p>
      </dgm:t>
    </dgm:pt>
    <dgm:pt modelId="{8EDD7BD1-2DFC-4B3F-86C3-59313336599E}" type="parTrans" cxnId="{4D073445-1AE4-4F22-A9D6-3B91BF16EF8D}">
      <dgm:prSet/>
      <dgm:spPr/>
      <dgm:t>
        <a:bodyPr/>
        <a:lstStyle/>
        <a:p>
          <a:endParaRPr lang="pt-BR"/>
        </a:p>
      </dgm:t>
    </dgm:pt>
    <dgm:pt modelId="{CB50D622-B1E9-4081-AAEA-76ABE15EF6B6}" type="sibTrans" cxnId="{4D073445-1AE4-4F22-A9D6-3B91BF16EF8D}">
      <dgm:prSet/>
      <dgm:spPr/>
      <dgm:t>
        <a:bodyPr/>
        <a:lstStyle/>
        <a:p>
          <a:endParaRPr lang="pt-BR"/>
        </a:p>
      </dgm:t>
    </dgm:pt>
    <dgm:pt modelId="{AD0176B9-33C9-4BFC-8244-AB07F2D483BA}" type="pres">
      <dgm:prSet presAssocID="{EE4B992B-8B3E-46AF-A610-136F4ACAE7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6775716-893C-4780-ACEE-1D0A105C14EC}" type="pres">
      <dgm:prSet presAssocID="{DB1C1EA5-A20D-432E-94A2-B995921700D7}" presName="hierRoot1" presStyleCnt="0">
        <dgm:presLayoutVars>
          <dgm:hierBranch val="init"/>
        </dgm:presLayoutVars>
      </dgm:prSet>
      <dgm:spPr/>
    </dgm:pt>
    <dgm:pt modelId="{5ED55E9D-4A99-4F66-BF4A-CBB3EC9BF0A0}" type="pres">
      <dgm:prSet presAssocID="{DB1C1EA5-A20D-432E-94A2-B995921700D7}" presName="rootComposite1" presStyleCnt="0"/>
      <dgm:spPr/>
    </dgm:pt>
    <dgm:pt modelId="{CBD9CCA2-DDD3-48FB-ABE9-3CD73BF34D07}" type="pres">
      <dgm:prSet presAssocID="{DB1C1EA5-A20D-432E-94A2-B995921700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ADC394-23B0-4550-8529-0DA6462AEB02}" type="pres">
      <dgm:prSet presAssocID="{DB1C1EA5-A20D-432E-94A2-B995921700D7}" presName="rootConnector1" presStyleLbl="node1" presStyleIdx="0" presStyleCnt="0"/>
      <dgm:spPr/>
      <dgm:t>
        <a:bodyPr/>
        <a:lstStyle/>
        <a:p>
          <a:endParaRPr lang="pt-BR"/>
        </a:p>
      </dgm:t>
    </dgm:pt>
    <dgm:pt modelId="{63A585D6-074A-4BAE-9003-1759D5D10276}" type="pres">
      <dgm:prSet presAssocID="{DB1C1EA5-A20D-432E-94A2-B995921700D7}" presName="hierChild2" presStyleCnt="0"/>
      <dgm:spPr/>
    </dgm:pt>
    <dgm:pt modelId="{4EC84462-14B3-408B-964E-5B4F62EC7369}" type="pres">
      <dgm:prSet presAssocID="{8EDD7BD1-2DFC-4B3F-86C3-59313336599E}" presName="Name37" presStyleLbl="parChTrans1D2" presStyleIdx="0" presStyleCnt="6"/>
      <dgm:spPr/>
      <dgm:t>
        <a:bodyPr/>
        <a:lstStyle/>
        <a:p>
          <a:endParaRPr lang="pt-BR"/>
        </a:p>
      </dgm:t>
    </dgm:pt>
    <dgm:pt modelId="{AF8183B3-5A1D-4CEF-A936-07C8033D3E01}" type="pres">
      <dgm:prSet presAssocID="{669FC613-C1CF-4779-99EA-86B56339447C}" presName="hierRoot2" presStyleCnt="0">
        <dgm:presLayoutVars>
          <dgm:hierBranch val="init"/>
        </dgm:presLayoutVars>
      </dgm:prSet>
      <dgm:spPr/>
    </dgm:pt>
    <dgm:pt modelId="{4817DFEC-9573-4386-966D-9E396D6668AA}" type="pres">
      <dgm:prSet presAssocID="{669FC613-C1CF-4779-99EA-86B56339447C}" presName="rootComposite" presStyleCnt="0"/>
      <dgm:spPr/>
    </dgm:pt>
    <dgm:pt modelId="{C29CC458-95DE-4FDD-BE65-0F79D48254A0}" type="pres">
      <dgm:prSet presAssocID="{669FC613-C1CF-4779-99EA-86B56339447C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091EF8-BF15-438F-8E66-1030E13C3E43}" type="pres">
      <dgm:prSet presAssocID="{669FC613-C1CF-4779-99EA-86B56339447C}" presName="rootConnector" presStyleLbl="node2" presStyleIdx="0" presStyleCnt="6"/>
      <dgm:spPr/>
      <dgm:t>
        <a:bodyPr/>
        <a:lstStyle/>
        <a:p>
          <a:endParaRPr lang="pt-BR"/>
        </a:p>
      </dgm:t>
    </dgm:pt>
    <dgm:pt modelId="{5A6BDD3F-B12E-4DA8-AD23-6C803534ABB3}" type="pres">
      <dgm:prSet presAssocID="{669FC613-C1CF-4779-99EA-86B56339447C}" presName="hierChild4" presStyleCnt="0"/>
      <dgm:spPr/>
    </dgm:pt>
    <dgm:pt modelId="{DE642FE9-49E0-4DE7-AEA2-9960B4F17E5E}" type="pres">
      <dgm:prSet presAssocID="{669FC613-C1CF-4779-99EA-86B56339447C}" presName="hierChild5" presStyleCnt="0"/>
      <dgm:spPr/>
    </dgm:pt>
    <dgm:pt modelId="{CF6C852D-FD7D-4299-BFB0-8209817297C8}" type="pres">
      <dgm:prSet presAssocID="{F45D14DB-22A1-477F-BD35-F61D4C06FC9C}" presName="Name37" presStyleLbl="parChTrans1D2" presStyleIdx="1" presStyleCnt="6"/>
      <dgm:spPr/>
      <dgm:t>
        <a:bodyPr/>
        <a:lstStyle/>
        <a:p>
          <a:endParaRPr lang="pt-BR"/>
        </a:p>
      </dgm:t>
    </dgm:pt>
    <dgm:pt modelId="{207D227C-2AD7-4F96-AD12-5C3D1B58D5FF}" type="pres">
      <dgm:prSet presAssocID="{6EE65812-DEEB-4F44-AD08-84EEE05F7D69}" presName="hierRoot2" presStyleCnt="0">
        <dgm:presLayoutVars>
          <dgm:hierBranch val="init"/>
        </dgm:presLayoutVars>
      </dgm:prSet>
      <dgm:spPr/>
    </dgm:pt>
    <dgm:pt modelId="{9498126C-197E-42BA-A0B7-E51F4732B266}" type="pres">
      <dgm:prSet presAssocID="{6EE65812-DEEB-4F44-AD08-84EEE05F7D69}" presName="rootComposite" presStyleCnt="0"/>
      <dgm:spPr/>
    </dgm:pt>
    <dgm:pt modelId="{24690A04-A1BE-4492-8320-FEABE72E4027}" type="pres">
      <dgm:prSet presAssocID="{6EE65812-DEEB-4F44-AD08-84EEE05F7D69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CEE6F-AF06-40ED-A200-0312E35739C3}" type="pres">
      <dgm:prSet presAssocID="{6EE65812-DEEB-4F44-AD08-84EEE05F7D69}" presName="rootConnector" presStyleLbl="node2" presStyleIdx="1" presStyleCnt="6"/>
      <dgm:spPr/>
      <dgm:t>
        <a:bodyPr/>
        <a:lstStyle/>
        <a:p>
          <a:endParaRPr lang="pt-BR"/>
        </a:p>
      </dgm:t>
    </dgm:pt>
    <dgm:pt modelId="{BD453733-59AE-49C6-BD9C-3E6C6635A96D}" type="pres">
      <dgm:prSet presAssocID="{6EE65812-DEEB-4F44-AD08-84EEE05F7D69}" presName="hierChild4" presStyleCnt="0"/>
      <dgm:spPr/>
    </dgm:pt>
    <dgm:pt modelId="{D2DA6F56-1425-4A95-9724-48F48887D20E}" type="pres">
      <dgm:prSet presAssocID="{6EE65812-DEEB-4F44-AD08-84EEE05F7D69}" presName="hierChild5" presStyleCnt="0"/>
      <dgm:spPr/>
    </dgm:pt>
    <dgm:pt modelId="{43D53E88-28E4-4E1B-819A-AD5BCE70D5C6}" type="pres">
      <dgm:prSet presAssocID="{F6405291-2635-4467-9442-A4E8C5BDE495}" presName="Name37" presStyleLbl="parChTrans1D2" presStyleIdx="2" presStyleCnt="6"/>
      <dgm:spPr/>
      <dgm:t>
        <a:bodyPr/>
        <a:lstStyle/>
        <a:p>
          <a:endParaRPr lang="pt-BR"/>
        </a:p>
      </dgm:t>
    </dgm:pt>
    <dgm:pt modelId="{E7704D8E-27F8-45C2-976A-D43FE7B74A40}" type="pres">
      <dgm:prSet presAssocID="{13CC8664-DF52-47C9-8F74-826ED39F8FA4}" presName="hierRoot2" presStyleCnt="0">
        <dgm:presLayoutVars>
          <dgm:hierBranch val="init"/>
        </dgm:presLayoutVars>
      </dgm:prSet>
      <dgm:spPr/>
    </dgm:pt>
    <dgm:pt modelId="{8BD8755E-1693-4F14-833C-ED20A112E480}" type="pres">
      <dgm:prSet presAssocID="{13CC8664-DF52-47C9-8F74-826ED39F8FA4}" presName="rootComposite" presStyleCnt="0"/>
      <dgm:spPr/>
    </dgm:pt>
    <dgm:pt modelId="{7AF434A9-7B38-48C2-9AC3-A3FC3C3410B9}" type="pres">
      <dgm:prSet presAssocID="{13CC8664-DF52-47C9-8F74-826ED39F8FA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AFFBC9-95B6-4403-A89E-3BF7CAEB47CC}" type="pres">
      <dgm:prSet presAssocID="{13CC8664-DF52-47C9-8F74-826ED39F8FA4}" presName="rootConnector" presStyleLbl="node2" presStyleIdx="2" presStyleCnt="6"/>
      <dgm:spPr/>
      <dgm:t>
        <a:bodyPr/>
        <a:lstStyle/>
        <a:p>
          <a:endParaRPr lang="pt-BR"/>
        </a:p>
      </dgm:t>
    </dgm:pt>
    <dgm:pt modelId="{D60A581D-3B88-4AF6-8129-1C7B2D1BF8F1}" type="pres">
      <dgm:prSet presAssocID="{13CC8664-DF52-47C9-8F74-826ED39F8FA4}" presName="hierChild4" presStyleCnt="0"/>
      <dgm:spPr/>
    </dgm:pt>
    <dgm:pt modelId="{6AFE1B31-0E4C-4691-8FF3-785547D5F180}" type="pres">
      <dgm:prSet presAssocID="{13CC8664-DF52-47C9-8F74-826ED39F8FA4}" presName="hierChild5" presStyleCnt="0"/>
      <dgm:spPr/>
    </dgm:pt>
    <dgm:pt modelId="{85E2205C-3CB2-4E54-B222-4070605E9E17}" type="pres">
      <dgm:prSet presAssocID="{5D4535EB-FD06-47AF-A69A-B81D70362DE7}" presName="Name37" presStyleLbl="parChTrans1D2" presStyleIdx="3" presStyleCnt="6"/>
      <dgm:spPr/>
      <dgm:t>
        <a:bodyPr/>
        <a:lstStyle/>
        <a:p>
          <a:endParaRPr lang="pt-BR"/>
        </a:p>
      </dgm:t>
    </dgm:pt>
    <dgm:pt modelId="{36F8FEF7-35D5-49F3-8E60-2BD5CE71565A}" type="pres">
      <dgm:prSet presAssocID="{45E086D1-F347-44FD-92CF-2CF6E39BB8B0}" presName="hierRoot2" presStyleCnt="0">
        <dgm:presLayoutVars>
          <dgm:hierBranch val="init"/>
        </dgm:presLayoutVars>
      </dgm:prSet>
      <dgm:spPr/>
    </dgm:pt>
    <dgm:pt modelId="{EA052ECA-580D-4D29-94EC-4797BE988ECC}" type="pres">
      <dgm:prSet presAssocID="{45E086D1-F347-44FD-92CF-2CF6E39BB8B0}" presName="rootComposite" presStyleCnt="0"/>
      <dgm:spPr/>
    </dgm:pt>
    <dgm:pt modelId="{F1E61A61-859A-4B13-A9E8-412F4ED9A26D}" type="pres">
      <dgm:prSet presAssocID="{45E086D1-F347-44FD-92CF-2CF6E39BB8B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8F5AD35-93E5-4791-AF2C-9E0CD93B8CCE}" type="pres">
      <dgm:prSet presAssocID="{45E086D1-F347-44FD-92CF-2CF6E39BB8B0}" presName="rootConnector" presStyleLbl="node2" presStyleIdx="3" presStyleCnt="6"/>
      <dgm:spPr/>
      <dgm:t>
        <a:bodyPr/>
        <a:lstStyle/>
        <a:p>
          <a:endParaRPr lang="pt-BR"/>
        </a:p>
      </dgm:t>
    </dgm:pt>
    <dgm:pt modelId="{C02AEAAE-FFC0-4C42-9D83-928B59B8F364}" type="pres">
      <dgm:prSet presAssocID="{45E086D1-F347-44FD-92CF-2CF6E39BB8B0}" presName="hierChild4" presStyleCnt="0"/>
      <dgm:spPr/>
    </dgm:pt>
    <dgm:pt modelId="{24FA56C7-1C9A-48FB-AE25-3130114491ED}" type="pres">
      <dgm:prSet presAssocID="{45E086D1-F347-44FD-92CF-2CF6E39BB8B0}" presName="hierChild5" presStyleCnt="0"/>
      <dgm:spPr/>
    </dgm:pt>
    <dgm:pt modelId="{7F6265AB-D50F-4B7C-9B97-DEB66BFA8A60}" type="pres">
      <dgm:prSet presAssocID="{D15C4231-87C3-4293-8CFC-13D01CE4987E}" presName="Name37" presStyleLbl="parChTrans1D2" presStyleIdx="4" presStyleCnt="6"/>
      <dgm:spPr/>
      <dgm:t>
        <a:bodyPr/>
        <a:lstStyle/>
        <a:p>
          <a:endParaRPr lang="pt-BR"/>
        </a:p>
      </dgm:t>
    </dgm:pt>
    <dgm:pt modelId="{333BF962-A51F-4DF3-82D2-3BB0209D06BF}" type="pres">
      <dgm:prSet presAssocID="{AB6D11BD-0F81-4987-A9B1-4F54646C5E19}" presName="hierRoot2" presStyleCnt="0">
        <dgm:presLayoutVars>
          <dgm:hierBranch val="init"/>
        </dgm:presLayoutVars>
      </dgm:prSet>
      <dgm:spPr/>
    </dgm:pt>
    <dgm:pt modelId="{8EA1FE9A-B25A-430A-BDCA-25590F771CAB}" type="pres">
      <dgm:prSet presAssocID="{AB6D11BD-0F81-4987-A9B1-4F54646C5E19}" presName="rootComposite" presStyleCnt="0"/>
      <dgm:spPr/>
    </dgm:pt>
    <dgm:pt modelId="{7E4930D1-9049-44A0-88DE-C1DADE44435D}" type="pres">
      <dgm:prSet presAssocID="{AB6D11BD-0F81-4987-A9B1-4F54646C5E1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73BC69-8782-49BF-9FF2-8C052244A6B4}" type="pres">
      <dgm:prSet presAssocID="{AB6D11BD-0F81-4987-A9B1-4F54646C5E19}" presName="rootConnector" presStyleLbl="node2" presStyleIdx="4" presStyleCnt="6"/>
      <dgm:spPr/>
      <dgm:t>
        <a:bodyPr/>
        <a:lstStyle/>
        <a:p>
          <a:endParaRPr lang="pt-BR"/>
        </a:p>
      </dgm:t>
    </dgm:pt>
    <dgm:pt modelId="{25896C86-8A00-4A88-BD74-3D930CCDEDE6}" type="pres">
      <dgm:prSet presAssocID="{AB6D11BD-0F81-4987-A9B1-4F54646C5E19}" presName="hierChild4" presStyleCnt="0"/>
      <dgm:spPr/>
    </dgm:pt>
    <dgm:pt modelId="{8BF776F3-B8A5-4283-9E68-12A340A46FC2}" type="pres">
      <dgm:prSet presAssocID="{B4452BE0-5D35-42FF-971A-CB7D9C22CA8F}" presName="Name37" presStyleLbl="parChTrans1D3" presStyleIdx="0" presStyleCnt="5"/>
      <dgm:spPr/>
      <dgm:t>
        <a:bodyPr/>
        <a:lstStyle/>
        <a:p>
          <a:endParaRPr lang="pt-BR"/>
        </a:p>
      </dgm:t>
    </dgm:pt>
    <dgm:pt modelId="{9898121F-E4DA-45D0-A84D-32ACE46E4BA3}" type="pres">
      <dgm:prSet presAssocID="{0986DF92-BA1F-40A1-BE95-20AA25EA9F20}" presName="hierRoot2" presStyleCnt="0">
        <dgm:presLayoutVars>
          <dgm:hierBranch val="init"/>
        </dgm:presLayoutVars>
      </dgm:prSet>
      <dgm:spPr/>
    </dgm:pt>
    <dgm:pt modelId="{B3BBF216-439A-40D3-BD7B-A3D1552A0DF3}" type="pres">
      <dgm:prSet presAssocID="{0986DF92-BA1F-40A1-BE95-20AA25EA9F20}" presName="rootComposite" presStyleCnt="0"/>
      <dgm:spPr/>
    </dgm:pt>
    <dgm:pt modelId="{5333BB3D-2CE6-4B28-B6F9-3CE5C5B0E774}" type="pres">
      <dgm:prSet presAssocID="{0986DF92-BA1F-40A1-BE95-20AA25EA9F20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CA3FB0-BD7E-4C27-B74E-A671AD2F774E}" type="pres">
      <dgm:prSet presAssocID="{0986DF92-BA1F-40A1-BE95-20AA25EA9F20}" presName="rootConnector" presStyleLbl="node3" presStyleIdx="0" presStyleCnt="5"/>
      <dgm:spPr/>
      <dgm:t>
        <a:bodyPr/>
        <a:lstStyle/>
        <a:p>
          <a:endParaRPr lang="pt-BR"/>
        </a:p>
      </dgm:t>
    </dgm:pt>
    <dgm:pt modelId="{006C38E6-5F9E-4F4F-A06F-F9EB9F30192A}" type="pres">
      <dgm:prSet presAssocID="{0986DF92-BA1F-40A1-BE95-20AA25EA9F20}" presName="hierChild4" presStyleCnt="0"/>
      <dgm:spPr/>
    </dgm:pt>
    <dgm:pt modelId="{D9FD6EF0-FF57-49AC-8054-EB982C083849}" type="pres">
      <dgm:prSet presAssocID="{0986DF92-BA1F-40A1-BE95-20AA25EA9F20}" presName="hierChild5" presStyleCnt="0"/>
      <dgm:spPr/>
    </dgm:pt>
    <dgm:pt modelId="{8DECF187-271B-43D7-A514-6E218E91CA02}" type="pres">
      <dgm:prSet presAssocID="{5EB62990-CE92-4B6A-92A1-940327275921}" presName="Name37" presStyleLbl="parChTrans1D3" presStyleIdx="1" presStyleCnt="5"/>
      <dgm:spPr/>
      <dgm:t>
        <a:bodyPr/>
        <a:lstStyle/>
        <a:p>
          <a:endParaRPr lang="pt-BR"/>
        </a:p>
      </dgm:t>
    </dgm:pt>
    <dgm:pt modelId="{675F5A97-0A96-4CCC-8BF3-C6A7696F8E7F}" type="pres">
      <dgm:prSet presAssocID="{21AC405D-F888-4E61-A0A3-76ECC47E2BE6}" presName="hierRoot2" presStyleCnt="0">
        <dgm:presLayoutVars>
          <dgm:hierBranch val="init"/>
        </dgm:presLayoutVars>
      </dgm:prSet>
      <dgm:spPr/>
    </dgm:pt>
    <dgm:pt modelId="{79620DE0-E8EE-4156-B4FF-B2CF72A7643B}" type="pres">
      <dgm:prSet presAssocID="{21AC405D-F888-4E61-A0A3-76ECC47E2BE6}" presName="rootComposite" presStyleCnt="0"/>
      <dgm:spPr/>
    </dgm:pt>
    <dgm:pt modelId="{296670CF-1547-4B38-B1D5-CFCCDE89F7E9}" type="pres">
      <dgm:prSet presAssocID="{21AC405D-F888-4E61-A0A3-76ECC47E2BE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615D4A-3589-421A-B3A8-FC445997837F}" type="pres">
      <dgm:prSet presAssocID="{21AC405D-F888-4E61-A0A3-76ECC47E2BE6}" presName="rootConnector" presStyleLbl="node3" presStyleIdx="1" presStyleCnt="5"/>
      <dgm:spPr/>
      <dgm:t>
        <a:bodyPr/>
        <a:lstStyle/>
        <a:p>
          <a:endParaRPr lang="pt-BR"/>
        </a:p>
      </dgm:t>
    </dgm:pt>
    <dgm:pt modelId="{CF5B7ABA-139B-400E-B855-F64B23E12D87}" type="pres">
      <dgm:prSet presAssocID="{21AC405D-F888-4E61-A0A3-76ECC47E2BE6}" presName="hierChild4" presStyleCnt="0"/>
      <dgm:spPr/>
    </dgm:pt>
    <dgm:pt modelId="{7F461ECB-041C-49FE-B544-CB4919AC0F98}" type="pres">
      <dgm:prSet presAssocID="{21AC405D-F888-4E61-A0A3-76ECC47E2BE6}" presName="hierChild5" presStyleCnt="0"/>
      <dgm:spPr/>
    </dgm:pt>
    <dgm:pt modelId="{295AD3E2-A5B0-400C-8BEF-526E8844E697}" type="pres">
      <dgm:prSet presAssocID="{2DA645E0-1E49-4FE4-AE16-63FEB0A28843}" presName="Name37" presStyleLbl="parChTrans1D3" presStyleIdx="2" presStyleCnt="5"/>
      <dgm:spPr/>
      <dgm:t>
        <a:bodyPr/>
        <a:lstStyle/>
        <a:p>
          <a:endParaRPr lang="pt-BR"/>
        </a:p>
      </dgm:t>
    </dgm:pt>
    <dgm:pt modelId="{15F56005-EEB9-46B6-BE84-A99E2B745306}" type="pres">
      <dgm:prSet presAssocID="{B10E6478-CB42-40FB-A6B5-DC4BFD5407FD}" presName="hierRoot2" presStyleCnt="0">
        <dgm:presLayoutVars>
          <dgm:hierBranch val="init"/>
        </dgm:presLayoutVars>
      </dgm:prSet>
      <dgm:spPr/>
    </dgm:pt>
    <dgm:pt modelId="{9BB369AC-22A6-4D69-A9BC-F15279CCBEF6}" type="pres">
      <dgm:prSet presAssocID="{B10E6478-CB42-40FB-A6B5-DC4BFD5407FD}" presName="rootComposite" presStyleCnt="0"/>
      <dgm:spPr/>
    </dgm:pt>
    <dgm:pt modelId="{D12F540E-DEBD-44E5-92FD-F6504BA23523}" type="pres">
      <dgm:prSet presAssocID="{B10E6478-CB42-40FB-A6B5-DC4BFD5407FD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708AD4-D6B9-4B9F-BFA1-DDE214F7A805}" type="pres">
      <dgm:prSet presAssocID="{B10E6478-CB42-40FB-A6B5-DC4BFD5407FD}" presName="rootConnector" presStyleLbl="node3" presStyleIdx="2" presStyleCnt="5"/>
      <dgm:spPr/>
      <dgm:t>
        <a:bodyPr/>
        <a:lstStyle/>
        <a:p>
          <a:endParaRPr lang="pt-BR"/>
        </a:p>
      </dgm:t>
    </dgm:pt>
    <dgm:pt modelId="{C3C8DD9D-C69A-4A6D-851B-4958BD123840}" type="pres">
      <dgm:prSet presAssocID="{B10E6478-CB42-40FB-A6B5-DC4BFD5407FD}" presName="hierChild4" presStyleCnt="0"/>
      <dgm:spPr/>
    </dgm:pt>
    <dgm:pt modelId="{16B875DB-B24E-4808-9133-48B6BEC649FA}" type="pres">
      <dgm:prSet presAssocID="{B10E6478-CB42-40FB-A6B5-DC4BFD5407FD}" presName="hierChild5" presStyleCnt="0"/>
      <dgm:spPr/>
    </dgm:pt>
    <dgm:pt modelId="{97DFD594-8271-4382-B54D-668ACDBA304E}" type="pres">
      <dgm:prSet presAssocID="{AB6D11BD-0F81-4987-A9B1-4F54646C5E19}" presName="hierChild5" presStyleCnt="0"/>
      <dgm:spPr/>
    </dgm:pt>
    <dgm:pt modelId="{FCD9A8C4-E909-4682-B8C3-ED4A6A4D7B95}" type="pres">
      <dgm:prSet presAssocID="{719B09B8-0EAF-45D0-9C26-32A324023AAD}" presName="Name37" presStyleLbl="parChTrans1D2" presStyleIdx="5" presStyleCnt="6"/>
      <dgm:spPr/>
      <dgm:t>
        <a:bodyPr/>
        <a:lstStyle/>
        <a:p>
          <a:endParaRPr lang="pt-BR"/>
        </a:p>
      </dgm:t>
    </dgm:pt>
    <dgm:pt modelId="{D476D128-4C94-41BB-B3EF-24A4B2415516}" type="pres">
      <dgm:prSet presAssocID="{0A17F2AC-DB23-492C-83FD-C291F1D49A58}" presName="hierRoot2" presStyleCnt="0">
        <dgm:presLayoutVars>
          <dgm:hierBranch val="init"/>
        </dgm:presLayoutVars>
      </dgm:prSet>
      <dgm:spPr/>
    </dgm:pt>
    <dgm:pt modelId="{1CB16BA0-ECD2-4FB8-8AD3-63F2BBE823A2}" type="pres">
      <dgm:prSet presAssocID="{0A17F2AC-DB23-492C-83FD-C291F1D49A58}" presName="rootComposite" presStyleCnt="0"/>
      <dgm:spPr/>
    </dgm:pt>
    <dgm:pt modelId="{8B225F8B-1F4F-470C-BA73-0A2E2B1F5876}" type="pres">
      <dgm:prSet presAssocID="{0A17F2AC-DB23-492C-83FD-C291F1D49A58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4CFA4E-9D81-4805-9F0D-8E7825B4F459}" type="pres">
      <dgm:prSet presAssocID="{0A17F2AC-DB23-492C-83FD-C291F1D49A58}" presName="rootConnector" presStyleLbl="node2" presStyleIdx="5" presStyleCnt="6"/>
      <dgm:spPr/>
      <dgm:t>
        <a:bodyPr/>
        <a:lstStyle/>
        <a:p>
          <a:endParaRPr lang="pt-BR"/>
        </a:p>
      </dgm:t>
    </dgm:pt>
    <dgm:pt modelId="{B4301B29-CBD3-483D-9C3D-961996D7F7A8}" type="pres">
      <dgm:prSet presAssocID="{0A17F2AC-DB23-492C-83FD-C291F1D49A58}" presName="hierChild4" presStyleCnt="0"/>
      <dgm:spPr/>
    </dgm:pt>
    <dgm:pt modelId="{1C41CFA2-8DCE-487F-8677-CDB581D3B734}" type="pres">
      <dgm:prSet presAssocID="{0D6FA37D-6717-482E-87F1-530EF2B94CFA}" presName="Name37" presStyleLbl="parChTrans1D3" presStyleIdx="3" presStyleCnt="5"/>
      <dgm:spPr/>
      <dgm:t>
        <a:bodyPr/>
        <a:lstStyle/>
        <a:p>
          <a:endParaRPr lang="pt-BR"/>
        </a:p>
      </dgm:t>
    </dgm:pt>
    <dgm:pt modelId="{EE51510A-B0B7-47C2-BF05-607AAB9B452E}" type="pres">
      <dgm:prSet presAssocID="{67916E56-3E56-41B9-A15D-F10C53317FE6}" presName="hierRoot2" presStyleCnt="0">
        <dgm:presLayoutVars>
          <dgm:hierBranch val="init"/>
        </dgm:presLayoutVars>
      </dgm:prSet>
      <dgm:spPr/>
    </dgm:pt>
    <dgm:pt modelId="{5A842E15-DBCC-49B4-B12D-21DAAA75299E}" type="pres">
      <dgm:prSet presAssocID="{67916E56-3E56-41B9-A15D-F10C53317FE6}" presName="rootComposite" presStyleCnt="0"/>
      <dgm:spPr/>
    </dgm:pt>
    <dgm:pt modelId="{21B84604-C74D-48B7-B370-95E8C67875CA}" type="pres">
      <dgm:prSet presAssocID="{67916E56-3E56-41B9-A15D-F10C53317FE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84880C8-F845-454F-8F85-E9B321B28724}" type="pres">
      <dgm:prSet presAssocID="{67916E56-3E56-41B9-A15D-F10C53317FE6}" presName="rootConnector" presStyleLbl="node3" presStyleIdx="3" presStyleCnt="5"/>
      <dgm:spPr/>
      <dgm:t>
        <a:bodyPr/>
        <a:lstStyle/>
        <a:p>
          <a:endParaRPr lang="pt-BR"/>
        </a:p>
      </dgm:t>
    </dgm:pt>
    <dgm:pt modelId="{8A477730-6A12-4C6A-BFA6-22FE37F6A8D1}" type="pres">
      <dgm:prSet presAssocID="{67916E56-3E56-41B9-A15D-F10C53317FE6}" presName="hierChild4" presStyleCnt="0"/>
      <dgm:spPr/>
    </dgm:pt>
    <dgm:pt modelId="{7BCA1703-C2DD-423C-912D-E56B4EFA9035}" type="pres">
      <dgm:prSet presAssocID="{5BCAA430-B591-4FA9-A29D-5538BBA916FC}" presName="Name37" presStyleLbl="parChTrans1D4" presStyleIdx="0" presStyleCnt="2"/>
      <dgm:spPr/>
      <dgm:t>
        <a:bodyPr/>
        <a:lstStyle/>
        <a:p>
          <a:endParaRPr lang="pt-BR"/>
        </a:p>
      </dgm:t>
    </dgm:pt>
    <dgm:pt modelId="{0A1728A4-C846-42DA-AFB6-7784ABAC5F61}" type="pres">
      <dgm:prSet presAssocID="{F755AC65-7ADF-47FE-8EB7-8ED62F444F14}" presName="hierRoot2" presStyleCnt="0">
        <dgm:presLayoutVars>
          <dgm:hierBranch val="init"/>
        </dgm:presLayoutVars>
      </dgm:prSet>
      <dgm:spPr/>
    </dgm:pt>
    <dgm:pt modelId="{9AD85A45-72FA-48A6-9128-013650661535}" type="pres">
      <dgm:prSet presAssocID="{F755AC65-7ADF-47FE-8EB7-8ED62F444F14}" presName="rootComposite" presStyleCnt="0"/>
      <dgm:spPr/>
    </dgm:pt>
    <dgm:pt modelId="{28E1204E-A75C-4AEE-9FDE-8407A48FB058}" type="pres">
      <dgm:prSet presAssocID="{F755AC65-7ADF-47FE-8EB7-8ED62F444F1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79CB73-F2A9-4D63-8E8F-4F83A9CE447F}" type="pres">
      <dgm:prSet presAssocID="{F755AC65-7ADF-47FE-8EB7-8ED62F444F14}" presName="rootConnector" presStyleLbl="node4" presStyleIdx="0" presStyleCnt="2"/>
      <dgm:spPr/>
      <dgm:t>
        <a:bodyPr/>
        <a:lstStyle/>
        <a:p>
          <a:endParaRPr lang="pt-BR"/>
        </a:p>
      </dgm:t>
    </dgm:pt>
    <dgm:pt modelId="{66FEC8BF-0D5C-430D-A88D-CDD995C39347}" type="pres">
      <dgm:prSet presAssocID="{F755AC65-7ADF-47FE-8EB7-8ED62F444F14}" presName="hierChild4" presStyleCnt="0"/>
      <dgm:spPr/>
    </dgm:pt>
    <dgm:pt modelId="{9E3F236A-3B6A-414F-B1A7-051893B1636B}" type="pres">
      <dgm:prSet presAssocID="{F755AC65-7ADF-47FE-8EB7-8ED62F444F14}" presName="hierChild5" presStyleCnt="0"/>
      <dgm:spPr/>
    </dgm:pt>
    <dgm:pt modelId="{7395CC7D-579C-4C92-A1A1-4580A549ABEF}" type="pres">
      <dgm:prSet presAssocID="{67916E56-3E56-41B9-A15D-F10C53317FE6}" presName="hierChild5" presStyleCnt="0"/>
      <dgm:spPr/>
    </dgm:pt>
    <dgm:pt modelId="{E6BA7321-5BA6-420D-8A33-E87B578C4671}" type="pres">
      <dgm:prSet presAssocID="{4D2E8534-FE61-498D-8789-1B85433163EB}" presName="Name37" presStyleLbl="parChTrans1D3" presStyleIdx="4" presStyleCnt="5"/>
      <dgm:spPr/>
      <dgm:t>
        <a:bodyPr/>
        <a:lstStyle/>
        <a:p>
          <a:endParaRPr lang="pt-BR"/>
        </a:p>
      </dgm:t>
    </dgm:pt>
    <dgm:pt modelId="{8D9258CE-C5B7-43D5-8D96-B1378DB1E0A1}" type="pres">
      <dgm:prSet presAssocID="{64F7E168-5C69-4807-A43A-737353DA3F9B}" presName="hierRoot2" presStyleCnt="0">
        <dgm:presLayoutVars>
          <dgm:hierBranch val="init"/>
        </dgm:presLayoutVars>
      </dgm:prSet>
      <dgm:spPr/>
    </dgm:pt>
    <dgm:pt modelId="{CB407D83-9867-4B7C-9322-EC5F03FB29BF}" type="pres">
      <dgm:prSet presAssocID="{64F7E168-5C69-4807-A43A-737353DA3F9B}" presName="rootComposite" presStyleCnt="0"/>
      <dgm:spPr/>
    </dgm:pt>
    <dgm:pt modelId="{C008CA64-86B5-40D8-BE4C-CBCB365BD65A}" type="pres">
      <dgm:prSet presAssocID="{64F7E168-5C69-4807-A43A-737353DA3F9B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7A3AFC-5B30-4812-ADC3-5A7120C012FA}" type="pres">
      <dgm:prSet presAssocID="{64F7E168-5C69-4807-A43A-737353DA3F9B}" presName="rootConnector" presStyleLbl="node3" presStyleIdx="4" presStyleCnt="5"/>
      <dgm:spPr/>
      <dgm:t>
        <a:bodyPr/>
        <a:lstStyle/>
        <a:p>
          <a:endParaRPr lang="pt-BR"/>
        </a:p>
      </dgm:t>
    </dgm:pt>
    <dgm:pt modelId="{9271D5E3-40EF-4744-9128-CDBE3E01895E}" type="pres">
      <dgm:prSet presAssocID="{64F7E168-5C69-4807-A43A-737353DA3F9B}" presName="hierChild4" presStyleCnt="0"/>
      <dgm:spPr/>
    </dgm:pt>
    <dgm:pt modelId="{2F5851AB-EB58-4492-8C85-CDF15A07D674}" type="pres">
      <dgm:prSet presAssocID="{BAD28712-B5BF-47AB-AB40-1D7B4DA290AB}" presName="Name37" presStyleLbl="parChTrans1D4" presStyleIdx="1" presStyleCnt="2"/>
      <dgm:spPr/>
      <dgm:t>
        <a:bodyPr/>
        <a:lstStyle/>
        <a:p>
          <a:endParaRPr lang="pt-BR"/>
        </a:p>
      </dgm:t>
    </dgm:pt>
    <dgm:pt modelId="{0583C118-9051-44B9-A720-DB705BFC5F23}" type="pres">
      <dgm:prSet presAssocID="{5FC1C731-BA47-438C-A972-CB8D536D6F26}" presName="hierRoot2" presStyleCnt="0">
        <dgm:presLayoutVars>
          <dgm:hierBranch val="init"/>
        </dgm:presLayoutVars>
      </dgm:prSet>
      <dgm:spPr/>
    </dgm:pt>
    <dgm:pt modelId="{11111644-B9B5-4706-8079-942222A4F375}" type="pres">
      <dgm:prSet presAssocID="{5FC1C731-BA47-438C-A972-CB8D536D6F26}" presName="rootComposite" presStyleCnt="0"/>
      <dgm:spPr/>
    </dgm:pt>
    <dgm:pt modelId="{151D1621-51B9-4820-952A-6DC09FDA1929}" type="pres">
      <dgm:prSet presAssocID="{5FC1C731-BA47-438C-A972-CB8D536D6F26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FFB45A-91C7-4EBA-ABF6-F7B604C7C960}" type="pres">
      <dgm:prSet presAssocID="{5FC1C731-BA47-438C-A972-CB8D536D6F26}" presName="rootConnector" presStyleLbl="node4" presStyleIdx="1" presStyleCnt="2"/>
      <dgm:spPr/>
      <dgm:t>
        <a:bodyPr/>
        <a:lstStyle/>
        <a:p>
          <a:endParaRPr lang="pt-BR"/>
        </a:p>
      </dgm:t>
    </dgm:pt>
    <dgm:pt modelId="{CFF098CD-9B82-4C29-9918-9FB22D6AFB4B}" type="pres">
      <dgm:prSet presAssocID="{5FC1C731-BA47-438C-A972-CB8D536D6F26}" presName="hierChild4" presStyleCnt="0"/>
      <dgm:spPr/>
    </dgm:pt>
    <dgm:pt modelId="{2BD05BE9-2346-4E77-815A-1F588074DEF7}" type="pres">
      <dgm:prSet presAssocID="{5FC1C731-BA47-438C-A972-CB8D536D6F26}" presName="hierChild5" presStyleCnt="0"/>
      <dgm:spPr/>
    </dgm:pt>
    <dgm:pt modelId="{61DAA92A-36A9-469A-A565-06641E996F15}" type="pres">
      <dgm:prSet presAssocID="{64F7E168-5C69-4807-A43A-737353DA3F9B}" presName="hierChild5" presStyleCnt="0"/>
      <dgm:spPr/>
    </dgm:pt>
    <dgm:pt modelId="{743C0DE4-4710-4FCA-85FC-C9EBA37AA299}" type="pres">
      <dgm:prSet presAssocID="{0A17F2AC-DB23-492C-83FD-C291F1D49A58}" presName="hierChild5" presStyleCnt="0"/>
      <dgm:spPr/>
    </dgm:pt>
    <dgm:pt modelId="{4A3BD138-F4D5-45F3-8E9F-5D50C4CAED16}" type="pres">
      <dgm:prSet presAssocID="{DB1C1EA5-A20D-432E-94A2-B995921700D7}" presName="hierChild3" presStyleCnt="0"/>
      <dgm:spPr/>
    </dgm:pt>
  </dgm:ptLst>
  <dgm:cxnLst>
    <dgm:cxn modelId="{4E530191-54F2-4325-93A4-2AF1AE7ADF4C}" type="presOf" srcId="{AB6D11BD-0F81-4987-A9B1-4F54646C5E19}" destId="{7E4930D1-9049-44A0-88DE-C1DADE44435D}" srcOrd="0" destOrd="0" presId="urn:microsoft.com/office/officeart/2005/8/layout/orgChart1"/>
    <dgm:cxn modelId="{43F3935B-17F8-43ED-9D5E-172BBBABB1DB}" srcId="{64F7E168-5C69-4807-A43A-737353DA3F9B}" destId="{5FC1C731-BA47-438C-A972-CB8D536D6F26}" srcOrd="0" destOrd="0" parTransId="{BAD28712-B5BF-47AB-AB40-1D7B4DA290AB}" sibTransId="{3DD53ABD-EB6F-4D63-81F4-01B04C84FEE0}"/>
    <dgm:cxn modelId="{863EA1E6-97A1-44D1-9F98-E42230A7BF08}" type="presOf" srcId="{5BCAA430-B591-4FA9-A29D-5538BBA916FC}" destId="{7BCA1703-C2DD-423C-912D-E56B4EFA9035}" srcOrd="0" destOrd="0" presId="urn:microsoft.com/office/officeart/2005/8/layout/orgChart1"/>
    <dgm:cxn modelId="{4A51AAED-742D-40DB-88F2-4A9F9707FE48}" type="presOf" srcId="{F6405291-2635-4467-9442-A4E8C5BDE495}" destId="{43D53E88-28E4-4E1B-819A-AD5BCE70D5C6}" srcOrd="0" destOrd="0" presId="urn:microsoft.com/office/officeart/2005/8/layout/orgChart1"/>
    <dgm:cxn modelId="{DA36D04E-2DCF-4DAE-985E-F4724B72628F}" type="presOf" srcId="{0A17F2AC-DB23-492C-83FD-C291F1D49A58}" destId="{774CFA4E-9D81-4805-9F0D-8E7825B4F459}" srcOrd="1" destOrd="0" presId="urn:microsoft.com/office/officeart/2005/8/layout/orgChart1"/>
    <dgm:cxn modelId="{BD5E4185-A96A-4AB6-8CCB-5A2E884ED51C}" type="presOf" srcId="{13CC8664-DF52-47C9-8F74-826ED39F8FA4}" destId="{7AF434A9-7B38-48C2-9AC3-A3FC3C3410B9}" srcOrd="0" destOrd="0" presId="urn:microsoft.com/office/officeart/2005/8/layout/orgChart1"/>
    <dgm:cxn modelId="{D28D84D6-C25C-44F3-8521-5FB725C4B9FD}" type="presOf" srcId="{0986DF92-BA1F-40A1-BE95-20AA25EA9F20}" destId="{5333BB3D-2CE6-4B28-B6F9-3CE5C5B0E774}" srcOrd="0" destOrd="0" presId="urn:microsoft.com/office/officeart/2005/8/layout/orgChart1"/>
    <dgm:cxn modelId="{8A9821C3-D61B-435D-8AC3-D86977DC3984}" type="presOf" srcId="{0D6FA37D-6717-482E-87F1-530EF2B94CFA}" destId="{1C41CFA2-8DCE-487F-8677-CDB581D3B734}" srcOrd="0" destOrd="0" presId="urn:microsoft.com/office/officeart/2005/8/layout/orgChart1"/>
    <dgm:cxn modelId="{BF574176-27C6-4EFD-B955-42C1A5DAA6E6}" type="presOf" srcId="{5FC1C731-BA47-438C-A972-CB8D536D6F26}" destId="{151D1621-51B9-4820-952A-6DC09FDA1929}" srcOrd="0" destOrd="0" presId="urn:microsoft.com/office/officeart/2005/8/layout/orgChart1"/>
    <dgm:cxn modelId="{563004E6-F618-4A40-823B-9C8DC0C2AA90}" type="presOf" srcId="{AB6D11BD-0F81-4987-A9B1-4F54646C5E19}" destId="{BE73BC69-8782-49BF-9FF2-8C052244A6B4}" srcOrd="1" destOrd="0" presId="urn:microsoft.com/office/officeart/2005/8/layout/orgChart1"/>
    <dgm:cxn modelId="{F684EA5F-998F-4CFC-BAED-421076359CFF}" type="presOf" srcId="{4D2E8534-FE61-498D-8789-1B85433163EB}" destId="{E6BA7321-5BA6-420D-8A33-E87B578C4671}" srcOrd="0" destOrd="0" presId="urn:microsoft.com/office/officeart/2005/8/layout/orgChart1"/>
    <dgm:cxn modelId="{63644C6E-27A4-42E3-92E9-BE5C9C111F2A}" type="presOf" srcId="{B10E6478-CB42-40FB-A6B5-DC4BFD5407FD}" destId="{D12F540E-DEBD-44E5-92FD-F6504BA23523}" srcOrd="0" destOrd="0" presId="urn:microsoft.com/office/officeart/2005/8/layout/orgChart1"/>
    <dgm:cxn modelId="{0C3B1281-C8AE-429C-A29F-615F45374AF8}" type="presOf" srcId="{B10E6478-CB42-40FB-A6B5-DC4BFD5407FD}" destId="{A3708AD4-D6B9-4B9F-BFA1-DDE214F7A805}" srcOrd="1" destOrd="0" presId="urn:microsoft.com/office/officeart/2005/8/layout/orgChart1"/>
    <dgm:cxn modelId="{E73734A1-923C-4D57-A1CD-09D4C3558E92}" type="presOf" srcId="{DB1C1EA5-A20D-432E-94A2-B995921700D7}" destId="{CBD9CCA2-DDD3-48FB-ABE9-3CD73BF34D07}" srcOrd="0" destOrd="0" presId="urn:microsoft.com/office/officeart/2005/8/layout/orgChart1"/>
    <dgm:cxn modelId="{4D5E5E81-7E29-4B49-A61A-D06BD18EE010}" type="presOf" srcId="{8EDD7BD1-2DFC-4B3F-86C3-59313336599E}" destId="{4EC84462-14B3-408B-964E-5B4F62EC7369}" srcOrd="0" destOrd="0" presId="urn:microsoft.com/office/officeart/2005/8/layout/orgChart1"/>
    <dgm:cxn modelId="{04DC0E39-773D-4A08-BA32-24F852D2B456}" srcId="{DB1C1EA5-A20D-432E-94A2-B995921700D7}" destId="{0A17F2AC-DB23-492C-83FD-C291F1D49A58}" srcOrd="5" destOrd="0" parTransId="{719B09B8-0EAF-45D0-9C26-32A324023AAD}" sibTransId="{FD855817-119C-47DD-8555-8BFFA4DAAF07}"/>
    <dgm:cxn modelId="{C801FF2B-FD52-4731-B415-916810F8EEDE}" type="presOf" srcId="{45E086D1-F347-44FD-92CF-2CF6E39BB8B0}" destId="{F1E61A61-859A-4B13-A9E8-412F4ED9A26D}" srcOrd="0" destOrd="0" presId="urn:microsoft.com/office/officeart/2005/8/layout/orgChart1"/>
    <dgm:cxn modelId="{7194EFD9-3595-49EF-92C3-78DE83F2FD5D}" type="presOf" srcId="{67916E56-3E56-41B9-A15D-F10C53317FE6}" destId="{F84880C8-F845-454F-8F85-E9B321B28724}" srcOrd="1" destOrd="0" presId="urn:microsoft.com/office/officeart/2005/8/layout/orgChart1"/>
    <dgm:cxn modelId="{1391285F-BC44-4177-8319-6D97347B901F}" type="presOf" srcId="{64F7E168-5C69-4807-A43A-737353DA3F9B}" destId="{907A3AFC-5B30-4812-ADC3-5A7120C012FA}" srcOrd="1" destOrd="0" presId="urn:microsoft.com/office/officeart/2005/8/layout/orgChart1"/>
    <dgm:cxn modelId="{8D2EB104-7A7D-4C5A-818F-A0F674169D5B}" type="presOf" srcId="{2DA645E0-1E49-4FE4-AE16-63FEB0A28843}" destId="{295AD3E2-A5B0-400C-8BEF-526E8844E697}" srcOrd="0" destOrd="0" presId="urn:microsoft.com/office/officeart/2005/8/layout/orgChart1"/>
    <dgm:cxn modelId="{7A0A14D5-D736-4B1B-A58B-63EAA6ABF732}" type="presOf" srcId="{6EE65812-DEEB-4F44-AD08-84EEE05F7D69}" destId="{24690A04-A1BE-4492-8320-FEABE72E4027}" srcOrd="0" destOrd="0" presId="urn:microsoft.com/office/officeart/2005/8/layout/orgChart1"/>
    <dgm:cxn modelId="{DF512B61-C37A-49F9-A4F5-984CF41EBAE4}" type="presOf" srcId="{0986DF92-BA1F-40A1-BE95-20AA25EA9F20}" destId="{F6CA3FB0-BD7E-4C27-B74E-A671AD2F774E}" srcOrd="1" destOrd="0" presId="urn:microsoft.com/office/officeart/2005/8/layout/orgChart1"/>
    <dgm:cxn modelId="{1FFC336C-C752-4EB4-BD35-BE37DBC77B1D}" type="presOf" srcId="{EE4B992B-8B3E-46AF-A610-136F4ACAE75F}" destId="{AD0176B9-33C9-4BFC-8244-AB07F2D483BA}" srcOrd="0" destOrd="0" presId="urn:microsoft.com/office/officeart/2005/8/layout/orgChart1"/>
    <dgm:cxn modelId="{0B246417-06C4-4506-935C-4E73A6FCA19C}" type="presOf" srcId="{B4452BE0-5D35-42FF-971A-CB7D9C22CA8F}" destId="{8BF776F3-B8A5-4283-9E68-12A340A46FC2}" srcOrd="0" destOrd="0" presId="urn:microsoft.com/office/officeart/2005/8/layout/orgChart1"/>
    <dgm:cxn modelId="{3B3A8E24-B46F-4961-A9A0-AE1AA7EE9296}" type="presOf" srcId="{5EB62990-CE92-4B6A-92A1-940327275921}" destId="{8DECF187-271B-43D7-A514-6E218E91CA02}" srcOrd="0" destOrd="0" presId="urn:microsoft.com/office/officeart/2005/8/layout/orgChart1"/>
    <dgm:cxn modelId="{B8D2CD78-0C82-4F63-8ED1-91E6B8062537}" srcId="{DB1C1EA5-A20D-432E-94A2-B995921700D7}" destId="{AB6D11BD-0F81-4987-A9B1-4F54646C5E19}" srcOrd="4" destOrd="0" parTransId="{D15C4231-87C3-4293-8CFC-13D01CE4987E}" sibTransId="{103DF2EA-B493-4E98-9528-B40DCB838D8A}"/>
    <dgm:cxn modelId="{58E5237E-CE79-4FAA-9649-B1873912A3FA}" srcId="{67916E56-3E56-41B9-A15D-F10C53317FE6}" destId="{F755AC65-7ADF-47FE-8EB7-8ED62F444F14}" srcOrd="0" destOrd="0" parTransId="{5BCAA430-B591-4FA9-A29D-5538BBA916FC}" sibTransId="{C3F84A2A-BF60-479C-9FFE-8120F0852B89}"/>
    <dgm:cxn modelId="{173D062B-A36A-420C-871B-6E3AD6972137}" type="presOf" srcId="{F755AC65-7ADF-47FE-8EB7-8ED62F444F14}" destId="{28E1204E-A75C-4AEE-9FDE-8407A48FB058}" srcOrd="0" destOrd="0" presId="urn:microsoft.com/office/officeart/2005/8/layout/orgChart1"/>
    <dgm:cxn modelId="{741CB61E-C362-4526-9A53-E5EDD350119B}" type="presOf" srcId="{669FC613-C1CF-4779-99EA-86B56339447C}" destId="{EE091EF8-BF15-438F-8E66-1030E13C3E43}" srcOrd="1" destOrd="0" presId="urn:microsoft.com/office/officeart/2005/8/layout/orgChart1"/>
    <dgm:cxn modelId="{8C739B8B-CEEE-4772-A4F5-EE90532AD0CB}" srcId="{DB1C1EA5-A20D-432E-94A2-B995921700D7}" destId="{45E086D1-F347-44FD-92CF-2CF6E39BB8B0}" srcOrd="3" destOrd="0" parTransId="{5D4535EB-FD06-47AF-A69A-B81D70362DE7}" sibTransId="{45B532FC-CD3E-4D9C-BADE-396D72E0296B}"/>
    <dgm:cxn modelId="{483E4F0F-5C0A-48A4-B050-D68997DF3927}" srcId="{DB1C1EA5-A20D-432E-94A2-B995921700D7}" destId="{13CC8664-DF52-47C9-8F74-826ED39F8FA4}" srcOrd="2" destOrd="0" parTransId="{F6405291-2635-4467-9442-A4E8C5BDE495}" sibTransId="{107A5963-51B0-48EF-931B-AE1D5FE34217}"/>
    <dgm:cxn modelId="{685B1EBC-A045-4E1C-805A-2B63F8540750}" type="presOf" srcId="{D15C4231-87C3-4293-8CFC-13D01CE4987E}" destId="{7F6265AB-D50F-4B7C-9B97-DEB66BFA8A60}" srcOrd="0" destOrd="0" presId="urn:microsoft.com/office/officeart/2005/8/layout/orgChart1"/>
    <dgm:cxn modelId="{81DE3339-CB1D-411F-9D7C-CB0404B3E5C3}" srcId="{0A17F2AC-DB23-492C-83FD-C291F1D49A58}" destId="{64F7E168-5C69-4807-A43A-737353DA3F9B}" srcOrd="1" destOrd="0" parTransId="{4D2E8534-FE61-498D-8789-1B85433163EB}" sibTransId="{2F576742-7E23-4F07-AB25-980EC7491D6F}"/>
    <dgm:cxn modelId="{2B437735-0997-4998-B3E9-27FD88105EF1}" type="presOf" srcId="{21AC405D-F888-4E61-A0A3-76ECC47E2BE6}" destId="{296670CF-1547-4B38-B1D5-CFCCDE89F7E9}" srcOrd="0" destOrd="0" presId="urn:microsoft.com/office/officeart/2005/8/layout/orgChart1"/>
    <dgm:cxn modelId="{509911A5-AA07-412C-BED1-F40C1897EE1A}" srcId="{0A17F2AC-DB23-492C-83FD-C291F1D49A58}" destId="{67916E56-3E56-41B9-A15D-F10C53317FE6}" srcOrd="0" destOrd="0" parTransId="{0D6FA37D-6717-482E-87F1-530EF2B94CFA}" sibTransId="{E70561D4-7D7F-420F-96C6-B00DB0425B86}"/>
    <dgm:cxn modelId="{6C8E6076-0BF2-49E3-95F3-D4B31C24D84D}" type="presOf" srcId="{6EE65812-DEEB-4F44-AD08-84EEE05F7D69}" destId="{F67CEE6F-AF06-40ED-A200-0312E35739C3}" srcOrd="1" destOrd="0" presId="urn:microsoft.com/office/officeart/2005/8/layout/orgChart1"/>
    <dgm:cxn modelId="{D7BD2111-4DE2-45F2-9D61-88952E247648}" type="presOf" srcId="{5D4535EB-FD06-47AF-A69A-B81D70362DE7}" destId="{85E2205C-3CB2-4E54-B222-4070605E9E17}" srcOrd="0" destOrd="0" presId="urn:microsoft.com/office/officeart/2005/8/layout/orgChart1"/>
    <dgm:cxn modelId="{4B5F7964-0FD1-44BE-91E4-85894C029864}" type="presOf" srcId="{0A17F2AC-DB23-492C-83FD-C291F1D49A58}" destId="{8B225F8B-1F4F-470C-BA73-0A2E2B1F5876}" srcOrd="0" destOrd="0" presId="urn:microsoft.com/office/officeart/2005/8/layout/orgChart1"/>
    <dgm:cxn modelId="{EE81AEA0-0100-4567-9065-5B80D4FD61DF}" type="presOf" srcId="{64F7E168-5C69-4807-A43A-737353DA3F9B}" destId="{C008CA64-86B5-40D8-BE4C-CBCB365BD65A}" srcOrd="0" destOrd="0" presId="urn:microsoft.com/office/officeart/2005/8/layout/orgChart1"/>
    <dgm:cxn modelId="{A52593FD-0339-4B50-A375-24733D87F9B6}" type="presOf" srcId="{45E086D1-F347-44FD-92CF-2CF6E39BB8B0}" destId="{F8F5AD35-93E5-4791-AF2C-9E0CD93B8CCE}" srcOrd="1" destOrd="0" presId="urn:microsoft.com/office/officeart/2005/8/layout/orgChart1"/>
    <dgm:cxn modelId="{34EA95E8-79DF-4880-B6EB-DDFE4C963A20}" type="presOf" srcId="{F45D14DB-22A1-477F-BD35-F61D4C06FC9C}" destId="{CF6C852D-FD7D-4299-BFB0-8209817297C8}" srcOrd="0" destOrd="0" presId="urn:microsoft.com/office/officeart/2005/8/layout/orgChart1"/>
    <dgm:cxn modelId="{181FDDE0-29DA-4B04-8BBB-91AD26BDC5BD}" type="presOf" srcId="{21AC405D-F888-4E61-A0A3-76ECC47E2BE6}" destId="{CE615D4A-3589-421A-B3A8-FC445997837F}" srcOrd="1" destOrd="0" presId="urn:microsoft.com/office/officeart/2005/8/layout/orgChart1"/>
    <dgm:cxn modelId="{6B7474B6-2831-4F2A-AE85-5B308AC28FB1}" type="presOf" srcId="{13CC8664-DF52-47C9-8F74-826ED39F8FA4}" destId="{88AFFBC9-95B6-4403-A89E-3BF7CAEB47CC}" srcOrd="1" destOrd="0" presId="urn:microsoft.com/office/officeart/2005/8/layout/orgChart1"/>
    <dgm:cxn modelId="{A517E9B8-846A-41AD-949B-1685342BF1EC}" srcId="{AB6D11BD-0F81-4987-A9B1-4F54646C5E19}" destId="{21AC405D-F888-4E61-A0A3-76ECC47E2BE6}" srcOrd="1" destOrd="0" parTransId="{5EB62990-CE92-4B6A-92A1-940327275921}" sibTransId="{30FD9C20-3E79-407D-A745-642F85FA43F2}"/>
    <dgm:cxn modelId="{653AED13-9EE6-410C-BF39-EA5C61BCADE6}" type="presOf" srcId="{5FC1C731-BA47-438C-A972-CB8D536D6F26}" destId="{5CFFB45A-91C7-4EBA-ABF6-F7B604C7C960}" srcOrd="1" destOrd="0" presId="urn:microsoft.com/office/officeart/2005/8/layout/orgChart1"/>
    <dgm:cxn modelId="{58E4F4C0-3116-4B94-9007-CF90BF9A5600}" type="presOf" srcId="{669FC613-C1CF-4779-99EA-86B56339447C}" destId="{C29CC458-95DE-4FDD-BE65-0F79D48254A0}" srcOrd="0" destOrd="0" presId="urn:microsoft.com/office/officeart/2005/8/layout/orgChart1"/>
    <dgm:cxn modelId="{B18AAF02-0EC9-4022-88DB-7E110CC27CCF}" srcId="{DB1C1EA5-A20D-432E-94A2-B995921700D7}" destId="{6EE65812-DEEB-4F44-AD08-84EEE05F7D69}" srcOrd="1" destOrd="0" parTransId="{F45D14DB-22A1-477F-BD35-F61D4C06FC9C}" sibTransId="{2319A9EC-5A45-49A7-B3A3-C2CDF4919187}"/>
    <dgm:cxn modelId="{CC477BB0-AF87-4F2B-B860-2A91A2B99D44}" srcId="{AB6D11BD-0F81-4987-A9B1-4F54646C5E19}" destId="{0986DF92-BA1F-40A1-BE95-20AA25EA9F20}" srcOrd="0" destOrd="0" parTransId="{B4452BE0-5D35-42FF-971A-CB7D9C22CA8F}" sibTransId="{8CE674EB-C419-49A5-A831-8DBC972BAF11}"/>
    <dgm:cxn modelId="{8B6C7869-9E16-436B-8114-7F1759E77A18}" srcId="{AB6D11BD-0F81-4987-A9B1-4F54646C5E19}" destId="{B10E6478-CB42-40FB-A6B5-DC4BFD5407FD}" srcOrd="2" destOrd="0" parTransId="{2DA645E0-1E49-4FE4-AE16-63FEB0A28843}" sibTransId="{0BBBCAE6-9BCB-4100-B46A-C06FC8D6122F}"/>
    <dgm:cxn modelId="{9C639D56-5771-4E2B-B890-6DDF4591C6A7}" type="presOf" srcId="{719B09B8-0EAF-45D0-9C26-32A324023AAD}" destId="{FCD9A8C4-E909-4682-B8C3-ED4A6A4D7B95}" srcOrd="0" destOrd="0" presId="urn:microsoft.com/office/officeart/2005/8/layout/orgChart1"/>
    <dgm:cxn modelId="{08697F19-AB00-4D4B-A903-78E5A83018F7}" type="presOf" srcId="{DB1C1EA5-A20D-432E-94A2-B995921700D7}" destId="{0DADC394-23B0-4550-8529-0DA6462AEB02}" srcOrd="1" destOrd="0" presId="urn:microsoft.com/office/officeart/2005/8/layout/orgChart1"/>
    <dgm:cxn modelId="{715578B7-F20F-4C32-A4F9-731B14AAA701}" srcId="{EE4B992B-8B3E-46AF-A610-136F4ACAE75F}" destId="{DB1C1EA5-A20D-432E-94A2-B995921700D7}" srcOrd="0" destOrd="0" parTransId="{0DF420B0-894C-436D-A475-6609CA5D7A4F}" sibTransId="{B1BE284F-70CF-4A88-B82D-83F5D4909079}"/>
    <dgm:cxn modelId="{4D073445-1AE4-4F22-A9D6-3B91BF16EF8D}" srcId="{DB1C1EA5-A20D-432E-94A2-B995921700D7}" destId="{669FC613-C1CF-4779-99EA-86B56339447C}" srcOrd="0" destOrd="0" parTransId="{8EDD7BD1-2DFC-4B3F-86C3-59313336599E}" sibTransId="{CB50D622-B1E9-4081-AAEA-76ABE15EF6B6}"/>
    <dgm:cxn modelId="{B8E4A42C-E585-4DBD-B2DE-3BD8D259AEF4}" type="presOf" srcId="{BAD28712-B5BF-47AB-AB40-1D7B4DA290AB}" destId="{2F5851AB-EB58-4492-8C85-CDF15A07D674}" srcOrd="0" destOrd="0" presId="urn:microsoft.com/office/officeart/2005/8/layout/orgChart1"/>
    <dgm:cxn modelId="{CB88D9A4-DF3E-4949-92BC-080656BF91B4}" type="presOf" srcId="{67916E56-3E56-41B9-A15D-F10C53317FE6}" destId="{21B84604-C74D-48B7-B370-95E8C67875CA}" srcOrd="0" destOrd="0" presId="urn:microsoft.com/office/officeart/2005/8/layout/orgChart1"/>
    <dgm:cxn modelId="{F77A5E8F-CE7F-448F-88A6-EBCF3978CFA4}" type="presOf" srcId="{F755AC65-7ADF-47FE-8EB7-8ED62F444F14}" destId="{7979CB73-F2A9-4D63-8E8F-4F83A9CE447F}" srcOrd="1" destOrd="0" presId="urn:microsoft.com/office/officeart/2005/8/layout/orgChart1"/>
    <dgm:cxn modelId="{E86E3BC7-CDB5-4E08-B058-8F6B4AA20805}" type="presParOf" srcId="{AD0176B9-33C9-4BFC-8244-AB07F2D483BA}" destId="{46775716-893C-4780-ACEE-1D0A105C14EC}" srcOrd="0" destOrd="0" presId="urn:microsoft.com/office/officeart/2005/8/layout/orgChart1"/>
    <dgm:cxn modelId="{B46D8BD8-E6A3-4133-8373-E4DF6DB89C25}" type="presParOf" srcId="{46775716-893C-4780-ACEE-1D0A105C14EC}" destId="{5ED55E9D-4A99-4F66-BF4A-CBB3EC9BF0A0}" srcOrd="0" destOrd="0" presId="urn:microsoft.com/office/officeart/2005/8/layout/orgChart1"/>
    <dgm:cxn modelId="{233D1F2C-D51C-41A4-B691-1845428591E3}" type="presParOf" srcId="{5ED55E9D-4A99-4F66-BF4A-CBB3EC9BF0A0}" destId="{CBD9CCA2-DDD3-48FB-ABE9-3CD73BF34D07}" srcOrd="0" destOrd="0" presId="urn:microsoft.com/office/officeart/2005/8/layout/orgChart1"/>
    <dgm:cxn modelId="{9E24B6CE-BA6F-4109-ACE3-1D4E852F2CBB}" type="presParOf" srcId="{5ED55E9D-4A99-4F66-BF4A-CBB3EC9BF0A0}" destId="{0DADC394-23B0-4550-8529-0DA6462AEB02}" srcOrd="1" destOrd="0" presId="urn:microsoft.com/office/officeart/2005/8/layout/orgChart1"/>
    <dgm:cxn modelId="{80FDE51D-B219-4DB9-A3D6-97888CD3D694}" type="presParOf" srcId="{46775716-893C-4780-ACEE-1D0A105C14EC}" destId="{63A585D6-074A-4BAE-9003-1759D5D10276}" srcOrd="1" destOrd="0" presId="urn:microsoft.com/office/officeart/2005/8/layout/orgChart1"/>
    <dgm:cxn modelId="{156BA1CA-1508-45B9-AF8D-993CEBDEE259}" type="presParOf" srcId="{63A585D6-074A-4BAE-9003-1759D5D10276}" destId="{4EC84462-14B3-408B-964E-5B4F62EC7369}" srcOrd="0" destOrd="0" presId="urn:microsoft.com/office/officeart/2005/8/layout/orgChart1"/>
    <dgm:cxn modelId="{BEBD535C-86EC-47DE-A659-935AD0A462D9}" type="presParOf" srcId="{63A585D6-074A-4BAE-9003-1759D5D10276}" destId="{AF8183B3-5A1D-4CEF-A936-07C8033D3E01}" srcOrd="1" destOrd="0" presId="urn:microsoft.com/office/officeart/2005/8/layout/orgChart1"/>
    <dgm:cxn modelId="{60ACF734-EB71-462D-AF51-FAA8D8FDDA1B}" type="presParOf" srcId="{AF8183B3-5A1D-4CEF-A936-07C8033D3E01}" destId="{4817DFEC-9573-4386-966D-9E396D6668AA}" srcOrd="0" destOrd="0" presId="urn:microsoft.com/office/officeart/2005/8/layout/orgChart1"/>
    <dgm:cxn modelId="{2A7D92EE-70F7-4AE2-BFE5-476B23C9AC8C}" type="presParOf" srcId="{4817DFEC-9573-4386-966D-9E396D6668AA}" destId="{C29CC458-95DE-4FDD-BE65-0F79D48254A0}" srcOrd="0" destOrd="0" presId="urn:microsoft.com/office/officeart/2005/8/layout/orgChart1"/>
    <dgm:cxn modelId="{C5CE55EE-CA08-47D5-B430-F68AA1133BA2}" type="presParOf" srcId="{4817DFEC-9573-4386-966D-9E396D6668AA}" destId="{EE091EF8-BF15-438F-8E66-1030E13C3E43}" srcOrd="1" destOrd="0" presId="urn:microsoft.com/office/officeart/2005/8/layout/orgChart1"/>
    <dgm:cxn modelId="{F196649E-E59C-44C1-A81B-83306CC332A5}" type="presParOf" srcId="{AF8183B3-5A1D-4CEF-A936-07C8033D3E01}" destId="{5A6BDD3F-B12E-4DA8-AD23-6C803534ABB3}" srcOrd="1" destOrd="0" presId="urn:microsoft.com/office/officeart/2005/8/layout/orgChart1"/>
    <dgm:cxn modelId="{D18B53F9-5AFA-4D47-9F94-CF459694D8DF}" type="presParOf" srcId="{AF8183B3-5A1D-4CEF-A936-07C8033D3E01}" destId="{DE642FE9-49E0-4DE7-AEA2-9960B4F17E5E}" srcOrd="2" destOrd="0" presId="urn:microsoft.com/office/officeart/2005/8/layout/orgChart1"/>
    <dgm:cxn modelId="{3B1C5C4E-9451-4643-A2A9-6EF3B5A1C9F2}" type="presParOf" srcId="{63A585D6-074A-4BAE-9003-1759D5D10276}" destId="{CF6C852D-FD7D-4299-BFB0-8209817297C8}" srcOrd="2" destOrd="0" presId="urn:microsoft.com/office/officeart/2005/8/layout/orgChart1"/>
    <dgm:cxn modelId="{317C12E2-3D44-4E17-8A2D-9B0E7FF8B09B}" type="presParOf" srcId="{63A585D6-074A-4BAE-9003-1759D5D10276}" destId="{207D227C-2AD7-4F96-AD12-5C3D1B58D5FF}" srcOrd="3" destOrd="0" presId="urn:microsoft.com/office/officeart/2005/8/layout/orgChart1"/>
    <dgm:cxn modelId="{046B2F87-1201-4892-97E9-79C18CF4DD08}" type="presParOf" srcId="{207D227C-2AD7-4F96-AD12-5C3D1B58D5FF}" destId="{9498126C-197E-42BA-A0B7-E51F4732B266}" srcOrd="0" destOrd="0" presId="urn:microsoft.com/office/officeart/2005/8/layout/orgChart1"/>
    <dgm:cxn modelId="{9D7DEF99-BDAC-40D1-8F44-DE70AB5F4B7B}" type="presParOf" srcId="{9498126C-197E-42BA-A0B7-E51F4732B266}" destId="{24690A04-A1BE-4492-8320-FEABE72E4027}" srcOrd="0" destOrd="0" presId="urn:microsoft.com/office/officeart/2005/8/layout/orgChart1"/>
    <dgm:cxn modelId="{C0791F5C-9BE0-40B4-B38C-2CBC812A5297}" type="presParOf" srcId="{9498126C-197E-42BA-A0B7-E51F4732B266}" destId="{F67CEE6F-AF06-40ED-A200-0312E35739C3}" srcOrd="1" destOrd="0" presId="urn:microsoft.com/office/officeart/2005/8/layout/orgChart1"/>
    <dgm:cxn modelId="{8B663A94-0FFE-4081-A999-29EE7D07BB0D}" type="presParOf" srcId="{207D227C-2AD7-4F96-AD12-5C3D1B58D5FF}" destId="{BD453733-59AE-49C6-BD9C-3E6C6635A96D}" srcOrd="1" destOrd="0" presId="urn:microsoft.com/office/officeart/2005/8/layout/orgChart1"/>
    <dgm:cxn modelId="{996523FC-2EF8-41F6-9199-D34F2AC48447}" type="presParOf" srcId="{207D227C-2AD7-4F96-AD12-5C3D1B58D5FF}" destId="{D2DA6F56-1425-4A95-9724-48F48887D20E}" srcOrd="2" destOrd="0" presId="urn:microsoft.com/office/officeart/2005/8/layout/orgChart1"/>
    <dgm:cxn modelId="{8A3DE281-0063-4169-A438-B44B95A05BBC}" type="presParOf" srcId="{63A585D6-074A-4BAE-9003-1759D5D10276}" destId="{43D53E88-28E4-4E1B-819A-AD5BCE70D5C6}" srcOrd="4" destOrd="0" presId="urn:microsoft.com/office/officeart/2005/8/layout/orgChart1"/>
    <dgm:cxn modelId="{CE203A25-3AE6-4E0C-B0E0-E53BC3BA94C7}" type="presParOf" srcId="{63A585D6-074A-4BAE-9003-1759D5D10276}" destId="{E7704D8E-27F8-45C2-976A-D43FE7B74A40}" srcOrd="5" destOrd="0" presId="urn:microsoft.com/office/officeart/2005/8/layout/orgChart1"/>
    <dgm:cxn modelId="{C442F820-3AF4-4459-BDB1-6BCC8824E44C}" type="presParOf" srcId="{E7704D8E-27F8-45C2-976A-D43FE7B74A40}" destId="{8BD8755E-1693-4F14-833C-ED20A112E480}" srcOrd="0" destOrd="0" presId="urn:microsoft.com/office/officeart/2005/8/layout/orgChart1"/>
    <dgm:cxn modelId="{057FABCD-7ABD-49CD-9DB7-9E2DF09D7CC1}" type="presParOf" srcId="{8BD8755E-1693-4F14-833C-ED20A112E480}" destId="{7AF434A9-7B38-48C2-9AC3-A3FC3C3410B9}" srcOrd="0" destOrd="0" presId="urn:microsoft.com/office/officeart/2005/8/layout/orgChart1"/>
    <dgm:cxn modelId="{EFCA4C4C-F1EB-4606-A6B4-F276F7C2B3A1}" type="presParOf" srcId="{8BD8755E-1693-4F14-833C-ED20A112E480}" destId="{88AFFBC9-95B6-4403-A89E-3BF7CAEB47CC}" srcOrd="1" destOrd="0" presId="urn:microsoft.com/office/officeart/2005/8/layout/orgChart1"/>
    <dgm:cxn modelId="{352FAB8A-5A8A-4F30-BE9E-594E9A151B4A}" type="presParOf" srcId="{E7704D8E-27F8-45C2-976A-D43FE7B74A40}" destId="{D60A581D-3B88-4AF6-8129-1C7B2D1BF8F1}" srcOrd="1" destOrd="0" presId="urn:microsoft.com/office/officeart/2005/8/layout/orgChart1"/>
    <dgm:cxn modelId="{0EE67F76-39FF-4221-A9EB-5AB9482E8593}" type="presParOf" srcId="{E7704D8E-27F8-45C2-976A-D43FE7B74A40}" destId="{6AFE1B31-0E4C-4691-8FF3-785547D5F180}" srcOrd="2" destOrd="0" presId="urn:microsoft.com/office/officeart/2005/8/layout/orgChart1"/>
    <dgm:cxn modelId="{D95CE741-9936-4A0C-A30D-B04C02BACE68}" type="presParOf" srcId="{63A585D6-074A-4BAE-9003-1759D5D10276}" destId="{85E2205C-3CB2-4E54-B222-4070605E9E17}" srcOrd="6" destOrd="0" presId="urn:microsoft.com/office/officeart/2005/8/layout/orgChart1"/>
    <dgm:cxn modelId="{978B1D4A-631A-4972-BAEA-A437A9DE8E91}" type="presParOf" srcId="{63A585D6-074A-4BAE-9003-1759D5D10276}" destId="{36F8FEF7-35D5-49F3-8E60-2BD5CE71565A}" srcOrd="7" destOrd="0" presId="urn:microsoft.com/office/officeart/2005/8/layout/orgChart1"/>
    <dgm:cxn modelId="{DB076AC3-F2B9-42EF-B88A-04B745E3C548}" type="presParOf" srcId="{36F8FEF7-35D5-49F3-8E60-2BD5CE71565A}" destId="{EA052ECA-580D-4D29-94EC-4797BE988ECC}" srcOrd="0" destOrd="0" presId="urn:microsoft.com/office/officeart/2005/8/layout/orgChart1"/>
    <dgm:cxn modelId="{F05EE285-708F-421E-BC95-AC8AA4A7B0E7}" type="presParOf" srcId="{EA052ECA-580D-4D29-94EC-4797BE988ECC}" destId="{F1E61A61-859A-4B13-A9E8-412F4ED9A26D}" srcOrd="0" destOrd="0" presId="urn:microsoft.com/office/officeart/2005/8/layout/orgChart1"/>
    <dgm:cxn modelId="{56CD92E0-C165-40E0-AA2E-8AE6653C9447}" type="presParOf" srcId="{EA052ECA-580D-4D29-94EC-4797BE988ECC}" destId="{F8F5AD35-93E5-4791-AF2C-9E0CD93B8CCE}" srcOrd="1" destOrd="0" presId="urn:microsoft.com/office/officeart/2005/8/layout/orgChart1"/>
    <dgm:cxn modelId="{26787505-7438-4BA2-BD5C-2544757E61F1}" type="presParOf" srcId="{36F8FEF7-35D5-49F3-8E60-2BD5CE71565A}" destId="{C02AEAAE-FFC0-4C42-9D83-928B59B8F364}" srcOrd="1" destOrd="0" presId="urn:microsoft.com/office/officeart/2005/8/layout/orgChart1"/>
    <dgm:cxn modelId="{4170F33C-9A47-4098-B25B-0E9405B0EDB3}" type="presParOf" srcId="{36F8FEF7-35D5-49F3-8E60-2BD5CE71565A}" destId="{24FA56C7-1C9A-48FB-AE25-3130114491ED}" srcOrd="2" destOrd="0" presId="urn:microsoft.com/office/officeart/2005/8/layout/orgChart1"/>
    <dgm:cxn modelId="{178F2F85-5A02-4031-B996-53355289406D}" type="presParOf" srcId="{63A585D6-074A-4BAE-9003-1759D5D10276}" destId="{7F6265AB-D50F-4B7C-9B97-DEB66BFA8A60}" srcOrd="8" destOrd="0" presId="urn:microsoft.com/office/officeart/2005/8/layout/orgChart1"/>
    <dgm:cxn modelId="{7CDAE224-B308-4347-81E1-6AA5408A63DE}" type="presParOf" srcId="{63A585D6-074A-4BAE-9003-1759D5D10276}" destId="{333BF962-A51F-4DF3-82D2-3BB0209D06BF}" srcOrd="9" destOrd="0" presId="urn:microsoft.com/office/officeart/2005/8/layout/orgChart1"/>
    <dgm:cxn modelId="{8CB3E448-338C-470F-BA5D-1992536842B0}" type="presParOf" srcId="{333BF962-A51F-4DF3-82D2-3BB0209D06BF}" destId="{8EA1FE9A-B25A-430A-BDCA-25590F771CAB}" srcOrd="0" destOrd="0" presId="urn:microsoft.com/office/officeart/2005/8/layout/orgChart1"/>
    <dgm:cxn modelId="{D0CB830E-41DA-4860-98CD-90C85A8B518E}" type="presParOf" srcId="{8EA1FE9A-B25A-430A-BDCA-25590F771CAB}" destId="{7E4930D1-9049-44A0-88DE-C1DADE44435D}" srcOrd="0" destOrd="0" presId="urn:microsoft.com/office/officeart/2005/8/layout/orgChart1"/>
    <dgm:cxn modelId="{D9ACF87F-A456-4548-A319-A27A062E7B37}" type="presParOf" srcId="{8EA1FE9A-B25A-430A-BDCA-25590F771CAB}" destId="{BE73BC69-8782-49BF-9FF2-8C052244A6B4}" srcOrd="1" destOrd="0" presId="urn:microsoft.com/office/officeart/2005/8/layout/orgChart1"/>
    <dgm:cxn modelId="{DD785D2B-6B62-4300-A897-230F202A7F42}" type="presParOf" srcId="{333BF962-A51F-4DF3-82D2-3BB0209D06BF}" destId="{25896C86-8A00-4A88-BD74-3D930CCDEDE6}" srcOrd="1" destOrd="0" presId="urn:microsoft.com/office/officeart/2005/8/layout/orgChart1"/>
    <dgm:cxn modelId="{FD31BF16-23DF-41CA-B743-2DA51A870278}" type="presParOf" srcId="{25896C86-8A00-4A88-BD74-3D930CCDEDE6}" destId="{8BF776F3-B8A5-4283-9E68-12A340A46FC2}" srcOrd="0" destOrd="0" presId="urn:microsoft.com/office/officeart/2005/8/layout/orgChart1"/>
    <dgm:cxn modelId="{BEC1A49D-143D-4057-BAE3-B2374DB65E20}" type="presParOf" srcId="{25896C86-8A00-4A88-BD74-3D930CCDEDE6}" destId="{9898121F-E4DA-45D0-A84D-32ACE46E4BA3}" srcOrd="1" destOrd="0" presId="urn:microsoft.com/office/officeart/2005/8/layout/orgChart1"/>
    <dgm:cxn modelId="{35B813F8-AEDF-4051-9A18-AE88FA9AFE95}" type="presParOf" srcId="{9898121F-E4DA-45D0-A84D-32ACE46E4BA3}" destId="{B3BBF216-439A-40D3-BD7B-A3D1552A0DF3}" srcOrd="0" destOrd="0" presId="urn:microsoft.com/office/officeart/2005/8/layout/orgChart1"/>
    <dgm:cxn modelId="{96CD1ADF-0CFD-4673-831E-44EB3E0D4908}" type="presParOf" srcId="{B3BBF216-439A-40D3-BD7B-A3D1552A0DF3}" destId="{5333BB3D-2CE6-4B28-B6F9-3CE5C5B0E774}" srcOrd="0" destOrd="0" presId="urn:microsoft.com/office/officeart/2005/8/layout/orgChart1"/>
    <dgm:cxn modelId="{B93F6AD1-78B0-4498-BC8A-DCFE12A52F2F}" type="presParOf" srcId="{B3BBF216-439A-40D3-BD7B-A3D1552A0DF3}" destId="{F6CA3FB0-BD7E-4C27-B74E-A671AD2F774E}" srcOrd="1" destOrd="0" presId="urn:microsoft.com/office/officeart/2005/8/layout/orgChart1"/>
    <dgm:cxn modelId="{EEE9612E-7466-4685-95E5-1174C7E9B4FD}" type="presParOf" srcId="{9898121F-E4DA-45D0-A84D-32ACE46E4BA3}" destId="{006C38E6-5F9E-4F4F-A06F-F9EB9F30192A}" srcOrd="1" destOrd="0" presId="urn:microsoft.com/office/officeart/2005/8/layout/orgChart1"/>
    <dgm:cxn modelId="{5FB2A403-903E-41A2-B61B-575DC815D757}" type="presParOf" srcId="{9898121F-E4DA-45D0-A84D-32ACE46E4BA3}" destId="{D9FD6EF0-FF57-49AC-8054-EB982C083849}" srcOrd="2" destOrd="0" presId="urn:microsoft.com/office/officeart/2005/8/layout/orgChart1"/>
    <dgm:cxn modelId="{5601F3D6-182C-4CD8-98B3-FDF1992EF413}" type="presParOf" srcId="{25896C86-8A00-4A88-BD74-3D930CCDEDE6}" destId="{8DECF187-271B-43D7-A514-6E218E91CA02}" srcOrd="2" destOrd="0" presId="urn:microsoft.com/office/officeart/2005/8/layout/orgChart1"/>
    <dgm:cxn modelId="{7233161C-466B-46C9-9F86-06F3E62E186A}" type="presParOf" srcId="{25896C86-8A00-4A88-BD74-3D930CCDEDE6}" destId="{675F5A97-0A96-4CCC-8BF3-C6A7696F8E7F}" srcOrd="3" destOrd="0" presId="urn:microsoft.com/office/officeart/2005/8/layout/orgChart1"/>
    <dgm:cxn modelId="{86F6D70B-AEAD-4765-879A-2263DBD68BDC}" type="presParOf" srcId="{675F5A97-0A96-4CCC-8BF3-C6A7696F8E7F}" destId="{79620DE0-E8EE-4156-B4FF-B2CF72A7643B}" srcOrd="0" destOrd="0" presId="urn:microsoft.com/office/officeart/2005/8/layout/orgChart1"/>
    <dgm:cxn modelId="{E52066B6-927D-460F-AFF7-C8FD2F4A5A1C}" type="presParOf" srcId="{79620DE0-E8EE-4156-B4FF-B2CF72A7643B}" destId="{296670CF-1547-4B38-B1D5-CFCCDE89F7E9}" srcOrd="0" destOrd="0" presId="urn:microsoft.com/office/officeart/2005/8/layout/orgChart1"/>
    <dgm:cxn modelId="{4B00DEB3-BAFD-41FC-8421-501936E3CCD5}" type="presParOf" srcId="{79620DE0-E8EE-4156-B4FF-B2CF72A7643B}" destId="{CE615D4A-3589-421A-B3A8-FC445997837F}" srcOrd="1" destOrd="0" presId="urn:microsoft.com/office/officeart/2005/8/layout/orgChart1"/>
    <dgm:cxn modelId="{B4B868A7-70EA-4B8A-8D22-BBE3BBF43DEC}" type="presParOf" srcId="{675F5A97-0A96-4CCC-8BF3-C6A7696F8E7F}" destId="{CF5B7ABA-139B-400E-B855-F64B23E12D87}" srcOrd="1" destOrd="0" presId="urn:microsoft.com/office/officeart/2005/8/layout/orgChart1"/>
    <dgm:cxn modelId="{C32C02B0-EA12-4BB7-84F6-5CF9F8048EC1}" type="presParOf" srcId="{675F5A97-0A96-4CCC-8BF3-C6A7696F8E7F}" destId="{7F461ECB-041C-49FE-B544-CB4919AC0F98}" srcOrd="2" destOrd="0" presId="urn:microsoft.com/office/officeart/2005/8/layout/orgChart1"/>
    <dgm:cxn modelId="{ECCED353-C6F7-4FED-B287-DEAD4EEFD906}" type="presParOf" srcId="{25896C86-8A00-4A88-BD74-3D930CCDEDE6}" destId="{295AD3E2-A5B0-400C-8BEF-526E8844E697}" srcOrd="4" destOrd="0" presId="urn:microsoft.com/office/officeart/2005/8/layout/orgChart1"/>
    <dgm:cxn modelId="{697FD775-6A95-4AEF-B3EE-D776AB41E181}" type="presParOf" srcId="{25896C86-8A00-4A88-BD74-3D930CCDEDE6}" destId="{15F56005-EEB9-46B6-BE84-A99E2B745306}" srcOrd="5" destOrd="0" presId="urn:microsoft.com/office/officeart/2005/8/layout/orgChart1"/>
    <dgm:cxn modelId="{2116A8A6-2865-4048-B19B-A10353D8C504}" type="presParOf" srcId="{15F56005-EEB9-46B6-BE84-A99E2B745306}" destId="{9BB369AC-22A6-4D69-A9BC-F15279CCBEF6}" srcOrd="0" destOrd="0" presId="urn:microsoft.com/office/officeart/2005/8/layout/orgChart1"/>
    <dgm:cxn modelId="{5F8B7B89-E0AB-4912-B052-C63939F21AB6}" type="presParOf" srcId="{9BB369AC-22A6-4D69-A9BC-F15279CCBEF6}" destId="{D12F540E-DEBD-44E5-92FD-F6504BA23523}" srcOrd="0" destOrd="0" presId="urn:microsoft.com/office/officeart/2005/8/layout/orgChart1"/>
    <dgm:cxn modelId="{739B7EA5-9C01-4EFE-AD6D-8CFC088B400C}" type="presParOf" srcId="{9BB369AC-22A6-4D69-A9BC-F15279CCBEF6}" destId="{A3708AD4-D6B9-4B9F-BFA1-DDE214F7A805}" srcOrd="1" destOrd="0" presId="urn:microsoft.com/office/officeart/2005/8/layout/orgChart1"/>
    <dgm:cxn modelId="{7A425199-8BB7-4E76-B331-0930F67940C0}" type="presParOf" srcId="{15F56005-EEB9-46B6-BE84-A99E2B745306}" destId="{C3C8DD9D-C69A-4A6D-851B-4958BD123840}" srcOrd="1" destOrd="0" presId="urn:microsoft.com/office/officeart/2005/8/layout/orgChart1"/>
    <dgm:cxn modelId="{B4971565-2A76-4BF2-B489-32D3039465A7}" type="presParOf" srcId="{15F56005-EEB9-46B6-BE84-A99E2B745306}" destId="{16B875DB-B24E-4808-9133-48B6BEC649FA}" srcOrd="2" destOrd="0" presId="urn:microsoft.com/office/officeart/2005/8/layout/orgChart1"/>
    <dgm:cxn modelId="{888A2F82-B3F2-4F81-A1FA-C68A2F156C55}" type="presParOf" srcId="{333BF962-A51F-4DF3-82D2-3BB0209D06BF}" destId="{97DFD594-8271-4382-B54D-668ACDBA304E}" srcOrd="2" destOrd="0" presId="urn:microsoft.com/office/officeart/2005/8/layout/orgChart1"/>
    <dgm:cxn modelId="{3AB8CBF3-FCBC-4813-A49B-CA857F0DD56D}" type="presParOf" srcId="{63A585D6-074A-4BAE-9003-1759D5D10276}" destId="{FCD9A8C4-E909-4682-B8C3-ED4A6A4D7B95}" srcOrd="10" destOrd="0" presId="urn:microsoft.com/office/officeart/2005/8/layout/orgChart1"/>
    <dgm:cxn modelId="{2B916618-5723-4E95-AB56-FD53F2406EBC}" type="presParOf" srcId="{63A585D6-074A-4BAE-9003-1759D5D10276}" destId="{D476D128-4C94-41BB-B3EF-24A4B2415516}" srcOrd="11" destOrd="0" presId="urn:microsoft.com/office/officeart/2005/8/layout/orgChart1"/>
    <dgm:cxn modelId="{660A2464-9B55-4F53-A922-FC86FE4D25DD}" type="presParOf" srcId="{D476D128-4C94-41BB-B3EF-24A4B2415516}" destId="{1CB16BA0-ECD2-4FB8-8AD3-63F2BBE823A2}" srcOrd="0" destOrd="0" presId="urn:microsoft.com/office/officeart/2005/8/layout/orgChart1"/>
    <dgm:cxn modelId="{4034C062-5BB7-4665-B1FA-5A8F004F303F}" type="presParOf" srcId="{1CB16BA0-ECD2-4FB8-8AD3-63F2BBE823A2}" destId="{8B225F8B-1F4F-470C-BA73-0A2E2B1F5876}" srcOrd="0" destOrd="0" presId="urn:microsoft.com/office/officeart/2005/8/layout/orgChart1"/>
    <dgm:cxn modelId="{54072658-829A-4F3B-95B0-40324B61DA00}" type="presParOf" srcId="{1CB16BA0-ECD2-4FB8-8AD3-63F2BBE823A2}" destId="{774CFA4E-9D81-4805-9F0D-8E7825B4F459}" srcOrd="1" destOrd="0" presId="urn:microsoft.com/office/officeart/2005/8/layout/orgChart1"/>
    <dgm:cxn modelId="{06D55A72-3E82-42B2-B893-7D94EBF9D191}" type="presParOf" srcId="{D476D128-4C94-41BB-B3EF-24A4B2415516}" destId="{B4301B29-CBD3-483D-9C3D-961996D7F7A8}" srcOrd="1" destOrd="0" presId="urn:microsoft.com/office/officeart/2005/8/layout/orgChart1"/>
    <dgm:cxn modelId="{5836B093-B1D1-4614-B2C6-7E2D4CC50123}" type="presParOf" srcId="{B4301B29-CBD3-483D-9C3D-961996D7F7A8}" destId="{1C41CFA2-8DCE-487F-8677-CDB581D3B734}" srcOrd="0" destOrd="0" presId="urn:microsoft.com/office/officeart/2005/8/layout/orgChart1"/>
    <dgm:cxn modelId="{EE4735CD-B2C0-4D6E-BDF0-77D447624C10}" type="presParOf" srcId="{B4301B29-CBD3-483D-9C3D-961996D7F7A8}" destId="{EE51510A-B0B7-47C2-BF05-607AAB9B452E}" srcOrd="1" destOrd="0" presId="urn:microsoft.com/office/officeart/2005/8/layout/orgChart1"/>
    <dgm:cxn modelId="{D6667546-C7E6-4C39-B0D1-C3F6BBDB2F1E}" type="presParOf" srcId="{EE51510A-B0B7-47C2-BF05-607AAB9B452E}" destId="{5A842E15-DBCC-49B4-B12D-21DAAA75299E}" srcOrd="0" destOrd="0" presId="urn:microsoft.com/office/officeart/2005/8/layout/orgChart1"/>
    <dgm:cxn modelId="{6FE27474-66A4-4FF5-BF38-E18391C6C4A3}" type="presParOf" srcId="{5A842E15-DBCC-49B4-B12D-21DAAA75299E}" destId="{21B84604-C74D-48B7-B370-95E8C67875CA}" srcOrd="0" destOrd="0" presId="urn:microsoft.com/office/officeart/2005/8/layout/orgChart1"/>
    <dgm:cxn modelId="{2C04EEF3-ADD7-4F58-A3D9-6793CCD94082}" type="presParOf" srcId="{5A842E15-DBCC-49B4-B12D-21DAAA75299E}" destId="{F84880C8-F845-454F-8F85-E9B321B28724}" srcOrd="1" destOrd="0" presId="urn:microsoft.com/office/officeart/2005/8/layout/orgChart1"/>
    <dgm:cxn modelId="{38DEC4D2-7605-494E-B54B-D041CF707780}" type="presParOf" srcId="{EE51510A-B0B7-47C2-BF05-607AAB9B452E}" destId="{8A477730-6A12-4C6A-BFA6-22FE37F6A8D1}" srcOrd="1" destOrd="0" presId="urn:microsoft.com/office/officeart/2005/8/layout/orgChart1"/>
    <dgm:cxn modelId="{5DDD7555-7272-4F06-A2F4-0A9B271C7A5C}" type="presParOf" srcId="{8A477730-6A12-4C6A-BFA6-22FE37F6A8D1}" destId="{7BCA1703-C2DD-423C-912D-E56B4EFA9035}" srcOrd="0" destOrd="0" presId="urn:microsoft.com/office/officeart/2005/8/layout/orgChart1"/>
    <dgm:cxn modelId="{56536528-F66B-4B47-AE61-3FB839AEAFCC}" type="presParOf" srcId="{8A477730-6A12-4C6A-BFA6-22FE37F6A8D1}" destId="{0A1728A4-C846-42DA-AFB6-7784ABAC5F61}" srcOrd="1" destOrd="0" presId="urn:microsoft.com/office/officeart/2005/8/layout/orgChart1"/>
    <dgm:cxn modelId="{07562E17-E6DD-46B5-8DB1-62487231A9BF}" type="presParOf" srcId="{0A1728A4-C846-42DA-AFB6-7784ABAC5F61}" destId="{9AD85A45-72FA-48A6-9128-013650661535}" srcOrd="0" destOrd="0" presId="urn:microsoft.com/office/officeart/2005/8/layout/orgChart1"/>
    <dgm:cxn modelId="{521384D7-E6C8-4629-81A9-A1C015F720A3}" type="presParOf" srcId="{9AD85A45-72FA-48A6-9128-013650661535}" destId="{28E1204E-A75C-4AEE-9FDE-8407A48FB058}" srcOrd="0" destOrd="0" presId="urn:microsoft.com/office/officeart/2005/8/layout/orgChart1"/>
    <dgm:cxn modelId="{1EE8EE2F-06D9-4768-9835-CDD918EFE2B6}" type="presParOf" srcId="{9AD85A45-72FA-48A6-9128-013650661535}" destId="{7979CB73-F2A9-4D63-8E8F-4F83A9CE447F}" srcOrd="1" destOrd="0" presId="urn:microsoft.com/office/officeart/2005/8/layout/orgChart1"/>
    <dgm:cxn modelId="{2B372F7C-87E6-4476-B422-E4FE7F70FDCC}" type="presParOf" srcId="{0A1728A4-C846-42DA-AFB6-7784ABAC5F61}" destId="{66FEC8BF-0D5C-430D-A88D-CDD995C39347}" srcOrd="1" destOrd="0" presId="urn:microsoft.com/office/officeart/2005/8/layout/orgChart1"/>
    <dgm:cxn modelId="{6830F1BC-792E-48F9-8143-59156CE7A6B2}" type="presParOf" srcId="{0A1728A4-C846-42DA-AFB6-7784ABAC5F61}" destId="{9E3F236A-3B6A-414F-B1A7-051893B1636B}" srcOrd="2" destOrd="0" presId="urn:microsoft.com/office/officeart/2005/8/layout/orgChart1"/>
    <dgm:cxn modelId="{C139EC78-B89D-4CCA-833E-36FE64346B62}" type="presParOf" srcId="{EE51510A-B0B7-47C2-BF05-607AAB9B452E}" destId="{7395CC7D-579C-4C92-A1A1-4580A549ABEF}" srcOrd="2" destOrd="0" presId="urn:microsoft.com/office/officeart/2005/8/layout/orgChart1"/>
    <dgm:cxn modelId="{C473D940-DEB3-4944-BBA9-7F4A676FCFC0}" type="presParOf" srcId="{B4301B29-CBD3-483D-9C3D-961996D7F7A8}" destId="{E6BA7321-5BA6-420D-8A33-E87B578C4671}" srcOrd="2" destOrd="0" presId="urn:microsoft.com/office/officeart/2005/8/layout/orgChart1"/>
    <dgm:cxn modelId="{84BB760F-5229-499D-A854-87423289683E}" type="presParOf" srcId="{B4301B29-CBD3-483D-9C3D-961996D7F7A8}" destId="{8D9258CE-C5B7-43D5-8D96-B1378DB1E0A1}" srcOrd="3" destOrd="0" presId="urn:microsoft.com/office/officeart/2005/8/layout/orgChart1"/>
    <dgm:cxn modelId="{A461CB9C-54EA-4B3A-B9CA-5CCBAA3186BE}" type="presParOf" srcId="{8D9258CE-C5B7-43D5-8D96-B1378DB1E0A1}" destId="{CB407D83-9867-4B7C-9322-EC5F03FB29BF}" srcOrd="0" destOrd="0" presId="urn:microsoft.com/office/officeart/2005/8/layout/orgChart1"/>
    <dgm:cxn modelId="{C7F451B0-5CFD-4779-B4DE-5834C0596EB0}" type="presParOf" srcId="{CB407D83-9867-4B7C-9322-EC5F03FB29BF}" destId="{C008CA64-86B5-40D8-BE4C-CBCB365BD65A}" srcOrd="0" destOrd="0" presId="urn:microsoft.com/office/officeart/2005/8/layout/orgChart1"/>
    <dgm:cxn modelId="{91FA0593-F7F1-40CD-A2A3-8ECB7151FF7A}" type="presParOf" srcId="{CB407D83-9867-4B7C-9322-EC5F03FB29BF}" destId="{907A3AFC-5B30-4812-ADC3-5A7120C012FA}" srcOrd="1" destOrd="0" presId="urn:microsoft.com/office/officeart/2005/8/layout/orgChart1"/>
    <dgm:cxn modelId="{3F81B758-DA9E-4867-B3A9-8AC08EA9F00D}" type="presParOf" srcId="{8D9258CE-C5B7-43D5-8D96-B1378DB1E0A1}" destId="{9271D5E3-40EF-4744-9128-CDBE3E01895E}" srcOrd="1" destOrd="0" presId="urn:microsoft.com/office/officeart/2005/8/layout/orgChart1"/>
    <dgm:cxn modelId="{83C07433-F006-42F4-9C55-81FAFB5B950A}" type="presParOf" srcId="{9271D5E3-40EF-4744-9128-CDBE3E01895E}" destId="{2F5851AB-EB58-4492-8C85-CDF15A07D674}" srcOrd="0" destOrd="0" presId="urn:microsoft.com/office/officeart/2005/8/layout/orgChart1"/>
    <dgm:cxn modelId="{E9D4A0D6-091A-426E-9F15-C60E13E3A105}" type="presParOf" srcId="{9271D5E3-40EF-4744-9128-CDBE3E01895E}" destId="{0583C118-9051-44B9-A720-DB705BFC5F23}" srcOrd="1" destOrd="0" presId="urn:microsoft.com/office/officeart/2005/8/layout/orgChart1"/>
    <dgm:cxn modelId="{D887B3B5-4BF9-4AD7-8B55-48AC9D227C65}" type="presParOf" srcId="{0583C118-9051-44B9-A720-DB705BFC5F23}" destId="{11111644-B9B5-4706-8079-942222A4F375}" srcOrd="0" destOrd="0" presId="urn:microsoft.com/office/officeart/2005/8/layout/orgChart1"/>
    <dgm:cxn modelId="{C9F23618-DA13-4BED-96D8-128496397BCB}" type="presParOf" srcId="{11111644-B9B5-4706-8079-942222A4F375}" destId="{151D1621-51B9-4820-952A-6DC09FDA1929}" srcOrd="0" destOrd="0" presId="urn:microsoft.com/office/officeart/2005/8/layout/orgChart1"/>
    <dgm:cxn modelId="{7DA48538-D74F-43CE-8A3B-BA01DFA1847E}" type="presParOf" srcId="{11111644-B9B5-4706-8079-942222A4F375}" destId="{5CFFB45A-91C7-4EBA-ABF6-F7B604C7C960}" srcOrd="1" destOrd="0" presId="urn:microsoft.com/office/officeart/2005/8/layout/orgChart1"/>
    <dgm:cxn modelId="{01FAD266-F86E-4EC4-8DED-7988BF36B25A}" type="presParOf" srcId="{0583C118-9051-44B9-A720-DB705BFC5F23}" destId="{CFF098CD-9B82-4C29-9918-9FB22D6AFB4B}" srcOrd="1" destOrd="0" presId="urn:microsoft.com/office/officeart/2005/8/layout/orgChart1"/>
    <dgm:cxn modelId="{C3050A72-5F81-4928-9D80-C1D4C9872AAC}" type="presParOf" srcId="{0583C118-9051-44B9-A720-DB705BFC5F23}" destId="{2BD05BE9-2346-4E77-815A-1F588074DEF7}" srcOrd="2" destOrd="0" presId="urn:microsoft.com/office/officeart/2005/8/layout/orgChart1"/>
    <dgm:cxn modelId="{9F103B16-750D-4365-8BB7-AF25CDF8106E}" type="presParOf" srcId="{8D9258CE-C5B7-43D5-8D96-B1378DB1E0A1}" destId="{61DAA92A-36A9-469A-A565-06641E996F15}" srcOrd="2" destOrd="0" presId="urn:microsoft.com/office/officeart/2005/8/layout/orgChart1"/>
    <dgm:cxn modelId="{5ED27365-1E8D-4DD5-878B-62C9545B65D4}" type="presParOf" srcId="{D476D128-4C94-41BB-B3EF-24A4B2415516}" destId="{743C0DE4-4710-4FCA-85FC-C9EBA37AA299}" srcOrd="2" destOrd="0" presId="urn:microsoft.com/office/officeart/2005/8/layout/orgChart1"/>
    <dgm:cxn modelId="{0A52FA21-A18B-4FEF-B4F8-55EE479C138A}" type="presParOf" srcId="{46775716-893C-4780-ACEE-1D0A105C14EC}" destId="{4A3BD138-F4D5-45F3-8E9F-5D50C4CAED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987119-4711-41A8-B72E-C36BAB8ED72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15B5D4D-84AC-4826-87FD-5345AB9FC484}">
      <dgm:prSet phldrT="[Texto]"/>
      <dgm:spPr/>
      <dgm:t>
        <a:bodyPr/>
        <a:lstStyle/>
        <a:p>
          <a:r>
            <a:rPr lang="pt-BR" dirty="0" err="1" smtClean="0"/>
            <a:t>Inline</a:t>
          </a:r>
          <a:endParaRPr lang="pt-BR" dirty="0"/>
        </a:p>
      </dgm:t>
    </dgm:pt>
    <dgm:pt modelId="{FF504908-E7C3-4D17-ADEF-26C5DE8E5734}" type="parTrans" cxnId="{FA5D50C9-AD60-41DC-B5CD-AB341E4D8EDA}">
      <dgm:prSet/>
      <dgm:spPr/>
      <dgm:t>
        <a:bodyPr/>
        <a:lstStyle/>
        <a:p>
          <a:endParaRPr lang="pt-BR"/>
        </a:p>
      </dgm:t>
    </dgm:pt>
    <dgm:pt modelId="{B3AA5977-3B1E-47EE-BC26-C0F0C8F826F3}" type="sibTrans" cxnId="{FA5D50C9-AD60-41DC-B5CD-AB341E4D8EDA}">
      <dgm:prSet/>
      <dgm:spPr/>
      <dgm:t>
        <a:bodyPr/>
        <a:lstStyle/>
        <a:p>
          <a:endParaRPr lang="pt-BR"/>
        </a:p>
      </dgm:t>
    </dgm:pt>
    <dgm:pt modelId="{0A381E97-C82E-4636-B56C-AB394C428EB1}">
      <dgm:prSet phldrT="[Texto]"/>
      <dgm:spPr/>
      <dgm:t>
        <a:bodyPr/>
        <a:lstStyle/>
        <a:p>
          <a:endParaRPr lang="pt-BR" dirty="0"/>
        </a:p>
      </dgm:t>
    </dgm:pt>
    <dgm:pt modelId="{3976272B-E764-49C5-A043-49C48588E0B1}" type="parTrans" cxnId="{5D2A83DD-DB3F-4C7A-BE36-09099A0AF08D}">
      <dgm:prSet/>
      <dgm:spPr/>
      <dgm:t>
        <a:bodyPr/>
        <a:lstStyle/>
        <a:p>
          <a:endParaRPr lang="pt-BR"/>
        </a:p>
      </dgm:t>
    </dgm:pt>
    <dgm:pt modelId="{F096294D-ABEC-41AC-9A7B-5AE29A7A3C75}" type="sibTrans" cxnId="{5D2A83DD-DB3F-4C7A-BE36-09099A0AF08D}">
      <dgm:prSet/>
      <dgm:spPr/>
      <dgm:t>
        <a:bodyPr/>
        <a:lstStyle/>
        <a:p>
          <a:endParaRPr lang="pt-BR"/>
        </a:p>
      </dgm:t>
    </dgm:pt>
    <dgm:pt modelId="{6D8227E5-45BE-4DCA-8ECC-D10F01A60F70}">
      <dgm:prSet phldrT="[Texto]"/>
      <dgm:spPr/>
      <dgm:t>
        <a:bodyPr/>
        <a:lstStyle/>
        <a:p>
          <a:r>
            <a:rPr lang="pt-BR" dirty="0" smtClean="0"/>
            <a:t>incorporado</a:t>
          </a:r>
          <a:endParaRPr lang="pt-BR" dirty="0"/>
        </a:p>
      </dgm:t>
    </dgm:pt>
    <dgm:pt modelId="{DB53BAD4-EB7A-4EDE-8023-85B8ACE33547}" type="parTrans" cxnId="{71F68392-9E17-4B9E-ADB0-F5D4EFB3F959}">
      <dgm:prSet/>
      <dgm:spPr/>
      <dgm:t>
        <a:bodyPr/>
        <a:lstStyle/>
        <a:p>
          <a:endParaRPr lang="pt-BR"/>
        </a:p>
      </dgm:t>
    </dgm:pt>
    <dgm:pt modelId="{F0F568A9-7DF9-4255-9DCB-B0DB84BB5CD2}" type="sibTrans" cxnId="{71F68392-9E17-4B9E-ADB0-F5D4EFB3F959}">
      <dgm:prSet/>
      <dgm:spPr/>
      <dgm:t>
        <a:bodyPr/>
        <a:lstStyle/>
        <a:p>
          <a:endParaRPr lang="pt-BR"/>
        </a:p>
      </dgm:t>
    </dgm:pt>
    <dgm:pt modelId="{E66DAA03-A4F2-424C-B631-E02FCCA8D005}">
      <dgm:prSet phldrT="[Texto]"/>
      <dgm:spPr/>
      <dgm:t>
        <a:bodyPr/>
        <a:lstStyle/>
        <a:p>
          <a:r>
            <a:rPr lang="pt-BR" dirty="0" smtClean="0"/>
            <a:t>externo</a:t>
          </a:r>
          <a:endParaRPr lang="pt-BR" dirty="0"/>
        </a:p>
      </dgm:t>
    </dgm:pt>
    <dgm:pt modelId="{A02310E1-1738-418E-ABEA-FBCD791122EC}" type="parTrans" cxnId="{CABF44B5-1334-427F-8A81-433179890CE0}">
      <dgm:prSet/>
      <dgm:spPr/>
      <dgm:t>
        <a:bodyPr/>
        <a:lstStyle/>
        <a:p>
          <a:endParaRPr lang="pt-BR"/>
        </a:p>
      </dgm:t>
    </dgm:pt>
    <dgm:pt modelId="{DD835E86-4985-4320-A024-3C8C06C3032D}" type="sibTrans" cxnId="{CABF44B5-1334-427F-8A81-433179890CE0}">
      <dgm:prSet/>
      <dgm:spPr/>
      <dgm:t>
        <a:bodyPr/>
        <a:lstStyle/>
        <a:p>
          <a:endParaRPr lang="pt-BR"/>
        </a:p>
      </dgm:t>
    </dgm:pt>
    <dgm:pt modelId="{2C836205-9189-455D-8C4A-60E3711C60D5}" type="pres">
      <dgm:prSet presAssocID="{C5987119-4711-41A8-B72E-C36BAB8ED72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9D2069B-F7BB-4EAB-8782-6358CE0DDEA5}" type="pres">
      <dgm:prSet presAssocID="{C5987119-4711-41A8-B72E-C36BAB8ED726}" presName="cycle" presStyleCnt="0"/>
      <dgm:spPr/>
    </dgm:pt>
    <dgm:pt modelId="{480C0BDA-6053-4099-AC92-4E89439BA1C5}" type="pres">
      <dgm:prSet presAssocID="{C5987119-4711-41A8-B72E-C36BAB8ED726}" presName="centerShape" presStyleCnt="0"/>
      <dgm:spPr/>
    </dgm:pt>
    <dgm:pt modelId="{7E73A6A1-1096-4EC2-A418-5758FF7F8669}" type="pres">
      <dgm:prSet presAssocID="{C5987119-4711-41A8-B72E-C36BAB8ED726}" presName="connSite" presStyleLbl="node1" presStyleIdx="0" presStyleCnt="4"/>
      <dgm:spPr/>
    </dgm:pt>
    <dgm:pt modelId="{CA14386B-F8C9-4CDE-8853-438A1D39A204}" type="pres">
      <dgm:prSet presAssocID="{C5987119-4711-41A8-B72E-C36BAB8ED726}" presName="visible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35DE51-BD19-425D-8554-FE167AB107DF}" type="pres">
      <dgm:prSet presAssocID="{FF504908-E7C3-4D17-ADEF-26C5DE8E5734}" presName="Name25" presStyleLbl="parChTrans1D1" presStyleIdx="0" presStyleCnt="3"/>
      <dgm:spPr/>
      <dgm:t>
        <a:bodyPr/>
        <a:lstStyle/>
        <a:p>
          <a:endParaRPr lang="pt-BR"/>
        </a:p>
      </dgm:t>
    </dgm:pt>
    <dgm:pt modelId="{E416FDF6-A32A-420A-8189-0AA8CFC41601}" type="pres">
      <dgm:prSet presAssocID="{F15B5D4D-84AC-4826-87FD-5345AB9FC484}" presName="node" presStyleCnt="0"/>
      <dgm:spPr/>
    </dgm:pt>
    <dgm:pt modelId="{63931B4C-57BA-484E-9118-39E57D5A5B7C}" type="pres">
      <dgm:prSet presAssocID="{F15B5D4D-84AC-4826-87FD-5345AB9FC484}" presName="parentNode" presStyleLbl="node1" presStyleIdx="1" presStyleCnt="4" custLinFactNeighborX="-4637" custLinFactNeighborY="-480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2C229D-6FCD-4A5F-98EC-385B82F49DEB}" type="pres">
      <dgm:prSet presAssocID="{F15B5D4D-84AC-4826-87FD-5345AB9FC484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A50BD6-549B-4759-A134-7FF95F56D463}" type="pres">
      <dgm:prSet presAssocID="{DB53BAD4-EB7A-4EDE-8023-85B8ACE33547}" presName="Name25" presStyleLbl="parChTrans1D1" presStyleIdx="1" presStyleCnt="3"/>
      <dgm:spPr/>
      <dgm:t>
        <a:bodyPr/>
        <a:lstStyle/>
        <a:p>
          <a:endParaRPr lang="pt-BR"/>
        </a:p>
      </dgm:t>
    </dgm:pt>
    <dgm:pt modelId="{9558D4CF-764C-4FFD-84E3-24886EC37A51}" type="pres">
      <dgm:prSet presAssocID="{6D8227E5-45BE-4DCA-8ECC-D10F01A60F70}" presName="node" presStyleCnt="0"/>
      <dgm:spPr/>
    </dgm:pt>
    <dgm:pt modelId="{CAC6DEE9-EEA8-488F-ADF3-D5C95D6DE2AB}" type="pres">
      <dgm:prSet presAssocID="{6D8227E5-45BE-4DCA-8ECC-D10F01A60F70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F712EA-2650-405E-A32C-610A7A33A70B}" type="pres">
      <dgm:prSet presAssocID="{6D8227E5-45BE-4DCA-8ECC-D10F01A60F70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7CFE2CF-D415-4065-83E2-E6442F27F9CD}" type="pres">
      <dgm:prSet presAssocID="{A02310E1-1738-418E-ABEA-FBCD791122EC}" presName="Name25" presStyleLbl="parChTrans1D1" presStyleIdx="2" presStyleCnt="3"/>
      <dgm:spPr/>
      <dgm:t>
        <a:bodyPr/>
        <a:lstStyle/>
        <a:p>
          <a:endParaRPr lang="pt-BR"/>
        </a:p>
      </dgm:t>
    </dgm:pt>
    <dgm:pt modelId="{D66D8D36-EAFC-41D9-B4A4-32A550A7AEF8}" type="pres">
      <dgm:prSet presAssocID="{E66DAA03-A4F2-424C-B631-E02FCCA8D005}" presName="node" presStyleCnt="0"/>
      <dgm:spPr/>
    </dgm:pt>
    <dgm:pt modelId="{AF75CDFB-A21B-4EFF-BD7B-277DF6C4E540}" type="pres">
      <dgm:prSet presAssocID="{E66DAA03-A4F2-424C-B631-E02FCCA8D005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9F530B-9D8F-4746-8445-26A5F03AA3A9}" type="pres">
      <dgm:prSet presAssocID="{E66DAA03-A4F2-424C-B631-E02FCCA8D00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5D50C9-AD60-41DC-B5CD-AB341E4D8EDA}" srcId="{C5987119-4711-41A8-B72E-C36BAB8ED726}" destId="{F15B5D4D-84AC-4826-87FD-5345AB9FC484}" srcOrd="0" destOrd="0" parTransId="{FF504908-E7C3-4D17-ADEF-26C5DE8E5734}" sibTransId="{B3AA5977-3B1E-47EE-BC26-C0F0C8F826F3}"/>
    <dgm:cxn modelId="{71F68392-9E17-4B9E-ADB0-F5D4EFB3F959}" srcId="{C5987119-4711-41A8-B72E-C36BAB8ED726}" destId="{6D8227E5-45BE-4DCA-8ECC-D10F01A60F70}" srcOrd="1" destOrd="0" parTransId="{DB53BAD4-EB7A-4EDE-8023-85B8ACE33547}" sibTransId="{F0F568A9-7DF9-4255-9DCB-B0DB84BB5CD2}"/>
    <dgm:cxn modelId="{E6F2A026-CED4-46FF-9CF9-86B25E419294}" type="presOf" srcId="{0A381E97-C82E-4636-B56C-AB394C428EB1}" destId="{622C229D-6FCD-4A5F-98EC-385B82F49DEB}" srcOrd="0" destOrd="0" presId="urn:microsoft.com/office/officeart/2005/8/layout/radial2"/>
    <dgm:cxn modelId="{35FF4D27-49C4-4BCE-BF08-68D541BA67F9}" type="presOf" srcId="{DB53BAD4-EB7A-4EDE-8023-85B8ACE33547}" destId="{62A50BD6-549B-4759-A134-7FF95F56D463}" srcOrd="0" destOrd="0" presId="urn:microsoft.com/office/officeart/2005/8/layout/radial2"/>
    <dgm:cxn modelId="{CABF44B5-1334-427F-8A81-433179890CE0}" srcId="{C5987119-4711-41A8-B72E-C36BAB8ED726}" destId="{E66DAA03-A4F2-424C-B631-E02FCCA8D005}" srcOrd="2" destOrd="0" parTransId="{A02310E1-1738-418E-ABEA-FBCD791122EC}" sibTransId="{DD835E86-4985-4320-A024-3C8C06C3032D}"/>
    <dgm:cxn modelId="{63D148A2-0712-4FA4-9AF9-96EF5207B75A}" type="presOf" srcId="{6D8227E5-45BE-4DCA-8ECC-D10F01A60F70}" destId="{CAC6DEE9-EEA8-488F-ADF3-D5C95D6DE2AB}" srcOrd="0" destOrd="0" presId="urn:microsoft.com/office/officeart/2005/8/layout/radial2"/>
    <dgm:cxn modelId="{74047EC7-A9E1-446B-960C-3DD59703C6B0}" type="presOf" srcId="{FF504908-E7C3-4D17-ADEF-26C5DE8E5734}" destId="{D935DE51-BD19-425D-8554-FE167AB107DF}" srcOrd="0" destOrd="0" presId="urn:microsoft.com/office/officeart/2005/8/layout/radial2"/>
    <dgm:cxn modelId="{527CA581-5F53-4993-B666-2123E6B871AF}" type="presOf" srcId="{C5987119-4711-41A8-B72E-C36BAB8ED726}" destId="{2C836205-9189-455D-8C4A-60E3711C60D5}" srcOrd="0" destOrd="0" presId="urn:microsoft.com/office/officeart/2005/8/layout/radial2"/>
    <dgm:cxn modelId="{5D2A83DD-DB3F-4C7A-BE36-09099A0AF08D}" srcId="{F15B5D4D-84AC-4826-87FD-5345AB9FC484}" destId="{0A381E97-C82E-4636-B56C-AB394C428EB1}" srcOrd="0" destOrd="0" parTransId="{3976272B-E764-49C5-A043-49C48588E0B1}" sibTransId="{F096294D-ABEC-41AC-9A7B-5AE29A7A3C75}"/>
    <dgm:cxn modelId="{CF0B59E5-E9F0-4405-8706-8F5B454ACF02}" type="presOf" srcId="{F15B5D4D-84AC-4826-87FD-5345AB9FC484}" destId="{63931B4C-57BA-484E-9118-39E57D5A5B7C}" srcOrd="0" destOrd="0" presId="urn:microsoft.com/office/officeart/2005/8/layout/radial2"/>
    <dgm:cxn modelId="{2B55FB6C-F0F4-47CD-A378-50111BDAC687}" type="presOf" srcId="{E66DAA03-A4F2-424C-B631-E02FCCA8D005}" destId="{AF75CDFB-A21B-4EFF-BD7B-277DF6C4E540}" srcOrd="0" destOrd="0" presId="urn:microsoft.com/office/officeart/2005/8/layout/radial2"/>
    <dgm:cxn modelId="{0A1860D1-F6AB-493A-9249-ACB60421F76A}" type="presOf" srcId="{A02310E1-1738-418E-ABEA-FBCD791122EC}" destId="{97CFE2CF-D415-4065-83E2-E6442F27F9CD}" srcOrd="0" destOrd="0" presId="urn:microsoft.com/office/officeart/2005/8/layout/radial2"/>
    <dgm:cxn modelId="{C6EB4524-268C-4B79-A137-B3CF52354F9F}" type="presParOf" srcId="{2C836205-9189-455D-8C4A-60E3711C60D5}" destId="{59D2069B-F7BB-4EAB-8782-6358CE0DDEA5}" srcOrd="0" destOrd="0" presId="urn:microsoft.com/office/officeart/2005/8/layout/radial2"/>
    <dgm:cxn modelId="{81AB8861-C202-4EEF-8E0D-A8665BEB543F}" type="presParOf" srcId="{59D2069B-F7BB-4EAB-8782-6358CE0DDEA5}" destId="{480C0BDA-6053-4099-AC92-4E89439BA1C5}" srcOrd="0" destOrd="0" presId="urn:microsoft.com/office/officeart/2005/8/layout/radial2"/>
    <dgm:cxn modelId="{F134C752-2E4C-4840-A1C9-97329DAAE2A4}" type="presParOf" srcId="{480C0BDA-6053-4099-AC92-4E89439BA1C5}" destId="{7E73A6A1-1096-4EC2-A418-5758FF7F8669}" srcOrd="0" destOrd="0" presId="urn:microsoft.com/office/officeart/2005/8/layout/radial2"/>
    <dgm:cxn modelId="{D68BC4AD-1DA3-43A3-823B-8FC4FFFFC8B3}" type="presParOf" srcId="{480C0BDA-6053-4099-AC92-4E89439BA1C5}" destId="{CA14386B-F8C9-4CDE-8853-438A1D39A204}" srcOrd="1" destOrd="0" presId="urn:microsoft.com/office/officeart/2005/8/layout/radial2"/>
    <dgm:cxn modelId="{4FC5AC62-6E78-4643-A145-41899D4DD74D}" type="presParOf" srcId="{59D2069B-F7BB-4EAB-8782-6358CE0DDEA5}" destId="{D935DE51-BD19-425D-8554-FE167AB107DF}" srcOrd="1" destOrd="0" presId="urn:microsoft.com/office/officeart/2005/8/layout/radial2"/>
    <dgm:cxn modelId="{DB3056AB-9E7E-448A-8061-6F09534C11A4}" type="presParOf" srcId="{59D2069B-F7BB-4EAB-8782-6358CE0DDEA5}" destId="{E416FDF6-A32A-420A-8189-0AA8CFC41601}" srcOrd="2" destOrd="0" presId="urn:microsoft.com/office/officeart/2005/8/layout/radial2"/>
    <dgm:cxn modelId="{39C44C68-8593-4AFD-BE0E-C34CF04F842F}" type="presParOf" srcId="{E416FDF6-A32A-420A-8189-0AA8CFC41601}" destId="{63931B4C-57BA-484E-9118-39E57D5A5B7C}" srcOrd="0" destOrd="0" presId="urn:microsoft.com/office/officeart/2005/8/layout/radial2"/>
    <dgm:cxn modelId="{DF4EB306-83F3-4FF5-AFB0-CDF906E1A52D}" type="presParOf" srcId="{E416FDF6-A32A-420A-8189-0AA8CFC41601}" destId="{622C229D-6FCD-4A5F-98EC-385B82F49DEB}" srcOrd="1" destOrd="0" presId="urn:microsoft.com/office/officeart/2005/8/layout/radial2"/>
    <dgm:cxn modelId="{6ABD15F0-CE24-4757-8965-550D63707B3D}" type="presParOf" srcId="{59D2069B-F7BB-4EAB-8782-6358CE0DDEA5}" destId="{62A50BD6-549B-4759-A134-7FF95F56D463}" srcOrd="3" destOrd="0" presId="urn:microsoft.com/office/officeart/2005/8/layout/radial2"/>
    <dgm:cxn modelId="{E118C9F7-763A-4AD8-AEA3-A0472D1390BF}" type="presParOf" srcId="{59D2069B-F7BB-4EAB-8782-6358CE0DDEA5}" destId="{9558D4CF-764C-4FFD-84E3-24886EC37A51}" srcOrd="4" destOrd="0" presId="urn:microsoft.com/office/officeart/2005/8/layout/radial2"/>
    <dgm:cxn modelId="{28813201-5B29-4A9F-89EB-B71969E05F00}" type="presParOf" srcId="{9558D4CF-764C-4FFD-84E3-24886EC37A51}" destId="{CAC6DEE9-EEA8-488F-ADF3-D5C95D6DE2AB}" srcOrd="0" destOrd="0" presId="urn:microsoft.com/office/officeart/2005/8/layout/radial2"/>
    <dgm:cxn modelId="{9850149B-0E9A-46EA-9720-25DB2B094236}" type="presParOf" srcId="{9558D4CF-764C-4FFD-84E3-24886EC37A51}" destId="{38F712EA-2650-405E-A32C-610A7A33A70B}" srcOrd="1" destOrd="0" presId="urn:microsoft.com/office/officeart/2005/8/layout/radial2"/>
    <dgm:cxn modelId="{7FCD7961-7FBC-45DD-BEA7-19135D24105E}" type="presParOf" srcId="{59D2069B-F7BB-4EAB-8782-6358CE0DDEA5}" destId="{97CFE2CF-D415-4065-83E2-E6442F27F9CD}" srcOrd="5" destOrd="0" presId="urn:microsoft.com/office/officeart/2005/8/layout/radial2"/>
    <dgm:cxn modelId="{2A1B1C7E-8F97-4453-86D4-7417DF10FCE9}" type="presParOf" srcId="{59D2069B-F7BB-4EAB-8782-6358CE0DDEA5}" destId="{D66D8D36-EAFC-41D9-B4A4-32A550A7AEF8}" srcOrd="6" destOrd="0" presId="urn:microsoft.com/office/officeart/2005/8/layout/radial2"/>
    <dgm:cxn modelId="{274678CC-4263-47D6-97F8-61F0B5D32CEA}" type="presParOf" srcId="{D66D8D36-EAFC-41D9-B4A4-32A550A7AEF8}" destId="{AF75CDFB-A21B-4EFF-BD7B-277DF6C4E540}" srcOrd="0" destOrd="0" presId="urn:microsoft.com/office/officeart/2005/8/layout/radial2"/>
    <dgm:cxn modelId="{FD2BE53F-5464-408B-94C0-CFF149385630}" type="presParOf" srcId="{D66D8D36-EAFC-41D9-B4A4-32A550A7AEF8}" destId="{6A9F530B-9D8F-4746-8445-26A5F03AA3A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328634-CE61-4F0B-B2D4-9DEB96F2BD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CC66DE1-77EE-4B04-B1A8-C554B1BF1CC3}">
      <dgm:prSet phldrT="[Texto]" custT="1"/>
      <dgm:spPr/>
      <dgm:t>
        <a:bodyPr/>
        <a:lstStyle/>
        <a:p>
          <a:r>
            <a:rPr lang="pt-BR" sz="2000" dirty="0" err="1" smtClean="0"/>
            <a:t>underline</a:t>
          </a:r>
          <a:endParaRPr lang="pt-BR" sz="2000" dirty="0"/>
        </a:p>
      </dgm:t>
    </dgm:pt>
    <dgm:pt modelId="{FBD82DF6-E735-4C6E-BF29-86DF8A2FFC25}" type="parTrans" cxnId="{5CAAF3F5-41A8-49BC-97AF-6EF0205C198E}">
      <dgm:prSet/>
      <dgm:spPr/>
      <dgm:t>
        <a:bodyPr/>
        <a:lstStyle/>
        <a:p>
          <a:endParaRPr lang="pt-BR" sz="2000"/>
        </a:p>
      </dgm:t>
    </dgm:pt>
    <dgm:pt modelId="{ED54F8ED-D6A8-4645-9A1D-ADC8DA601DD3}" type="sibTrans" cxnId="{5CAAF3F5-41A8-49BC-97AF-6EF0205C198E}">
      <dgm:prSet/>
      <dgm:spPr/>
      <dgm:t>
        <a:bodyPr/>
        <a:lstStyle/>
        <a:p>
          <a:endParaRPr lang="pt-BR" sz="2000"/>
        </a:p>
      </dgm:t>
    </dgm:pt>
    <dgm:pt modelId="{B9A9C0C1-2675-4B3D-896E-0357C547F456}">
      <dgm:prSet phldrT="[Texto]" custT="1"/>
      <dgm:spPr/>
      <dgm:t>
        <a:bodyPr/>
        <a:lstStyle/>
        <a:p>
          <a:r>
            <a:rPr lang="pt-BR" sz="2000" dirty="0" smtClean="0"/>
            <a:t>cifrão</a:t>
          </a:r>
          <a:endParaRPr lang="pt-BR" sz="2000" dirty="0"/>
        </a:p>
      </dgm:t>
    </dgm:pt>
    <dgm:pt modelId="{8D4BECF2-B750-499D-987F-56DE586393EA}" type="parTrans" cxnId="{CFEF7BC6-8E69-496E-B615-1AD332849E08}">
      <dgm:prSet/>
      <dgm:spPr/>
      <dgm:t>
        <a:bodyPr/>
        <a:lstStyle/>
        <a:p>
          <a:endParaRPr lang="pt-BR" sz="2000"/>
        </a:p>
      </dgm:t>
    </dgm:pt>
    <dgm:pt modelId="{08F8606B-733E-4359-8E70-D6C8B571B4A3}" type="sibTrans" cxnId="{CFEF7BC6-8E69-496E-B615-1AD332849E08}">
      <dgm:prSet/>
      <dgm:spPr/>
      <dgm:t>
        <a:bodyPr/>
        <a:lstStyle/>
        <a:p>
          <a:endParaRPr lang="pt-BR" sz="2000"/>
        </a:p>
      </dgm:t>
    </dgm:pt>
    <dgm:pt modelId="{AD0CB127-CC48-493C-8DF7-B6B8BC32FC99}">
      <dgm:prSet phldrT="[Texto]" custT="1"/>
      <dgm:spPr/>
      <dgm:t>
        <a:bodyPr/>
        <a:lstStyle/>
        <a:p>
          <a:r>
            <a:rPr lang="pt-BR" sz="2000" dirty="0" err="1" smtClean="0"/>
            <a:t>camelCase</a:t>
          </a:r>
          <a:endParaRPr lang="pt-BR" sz="2000" dirty="0"/>
        </a:p>
      </dgm:t>
    </dgm:pt>
    <dgm:pt modelId="{21A11656-B629-44A7-B469-36B524EDB86B}" type="parTrans" cxnId="{FC40EB28-0617-4A7C-885E-9BA945AF580F}">
      <dgm:prSet/>
      <dgm:spPr/>
      <dgm:t>
        <a:bodyPr/>
        <a:lstStyle/>
        <a:p>
          <a:endParaRPr lang="pt-BR" sz="2000"/>
        </a:p>
      </dgm:t>
    </dgm:pt>
    <dgm:pt modelId="{338E183E-C67F-4BA8-B5DB-0E10E1B93014}" type="sibTrans" cxnId="{FC40EB28-0617-4A7C-885E-9BA945AF580F}">
      <dgm:prSet/>
      <dgm:spPr/>
      <dgm:t>
        <a:bodyPr/>
        <a:lstStyle/>
        <a:p>
          <a:endParaRPr lang="pt-BR" sz="2000"/>
        </a:p>
      </dgm:t>
    </dgm:pt>
    <dgm:pt modelId="{33D37C13-4449-4BB7-BD9A-DB93665A3B95}">
      <dgm:prSet phldrT="[Texto]" custT="1"/>
      <dgm:spPr/>
      <dgm:t>
        <a:bodyPr/>
        <a:lstStyle/>
        <a:p>
          <a:r>
            <a:rPr lang="pt-BR" sz="2000" dirty="0" smtClean="0"/>
            <a:t>Nome fácil de ser identificada</a:t>
          </a:r>
          <a:endParaRPr lang="pt-BR" sz="2000" dirty="0"/>
        </a:p>
      </dgm:t>
    </dgm:pt>
    <dgm:pt modelId="{EB670432-A864-431F-86E6-DCB0DC6CEAFA}" type="parTrans" cxnId="{B8FF51F0-A5A1-4F41-9BFB-861164F03D22}">
      <dgm:prSet/>
      <dgm:spPr/>
      <dgm:t>
        <a:bodyPr/>
        <a:lstStyle/>
        <a:p>
          <a:endParaRPr lang="pt-BR"/>
        </a:p>
      </dgm:t>
    </dgm:pt>
    <dgm:pt modelId="{A61F4FBB-7CE4-4D77-B199-4E92E93FF303}" type="sibTrans" cxnId="{B8FF51F0-A5A1-4F41-9BFB-861164F03D22}">
      <dgm:prSet/>
      <dgm:spPr/>
      <dgm:t>
        <a:bodyPr/>
        <a:lstStyle/>
        <a:p>
          <a:endParaRPr lang="pt-BR"/>
        </a:p>
      </dgm:t>
    </dgm:pt>
    <dgm:pt modelId="{DDE32377-142C-4B69-816A-839A2D92994A}">
      <dgm:prSet phldrT="[Texto]" custT="1"/>
      <dgm:spPr/>
      <dgm:t>
        <a:bodyPr/>
        <a:lstStyle/>
        <a:p>
          <a:r>
            <a:rPr lang="pt-BR" sz="2000" dirty="0" smtClean="0"/>
            <a:t>Não usar palavras reservadas (</a:t>
          </a:r>
          <a:r>
            <a:rPr lang="pt-BR" sz="2000" dirty="0" smtClean="0">
              <a:hlinkClick xmlns:r="http://schemas.openxmlformats.org/officeDocument/2006/relationships" r:id="rId1"/>
            </a:rPr>
            <a:t>link</a:t>
          </a:r>
          <a:r>
            <a:rPr lang="pt-BR" sz="2000" dirty="0" smtClean="0"/>
            <a:t>)</a:t>
          </a:r>
          <a:endParaRPr lang="pt-BR" sz="2000" dirty="0"/>
        </a:p>
      </dgm:t>
    </dgm:pt>
    <dgm:pt modelId="{AE1DB283-8C38-4AD0-ABA1-D67BB3393391}" type="parTrans" cxnId="{1D4FA936-0209-4DF7-BDF5-7AB4225D2A71}">
      <dgm:prSet/>
      <dgm:spPr/>
      <dgm:t>
        <a:bodyPr/>
        <a:lstStyle/>
        <a:p>
          <a:endParaRPr lang="pt-BR"/>
        </a:p>
      </dgm:t>
    </dgm:pt>
    <dgm:pt modelId="{3B5E1498-47D3-44BA-A18B-60755C5697F3}" type="sibTrans" cxnId="{1D4FA936-0209-4DF7-BDF5-7AB4225D2A71}">
      <dgm:prSet/>
      <dgm:spPr/>
      <dgm:t>
        <a:bodyPr/>
        <a:lstStyle/>
        <a:p>
          <a:endParaRPr lang="pt-BR"/>
        </a:p>
      </dgm:t>
    </dgm:pt>
    <dgm:pt modelId="{0E8E2648-970E-4506-9A2E-10BD6589F3D0}" type="pres">
      <dgm:prSet presAssocID="{9D328634-CE61-4F0B-B2D4-9DEB96F2B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D0CED5C6-6939-4205-8E1A-FF0F4C9107CC}" type="pres">
      <dgm:prSet presAssocID="{9D328634-CE61-4F0B-B2D4-9DEB96F2BD2C}" presName="Name1" presStyleCnt="0"/>
      <dgm:spPr/>
    </dgm:pt>
    <dgm:pt modelId="{4AB9889F-053C-4F41-AB79-1CB591DA3269}" type="pres">
      <dgm:prSet presAssocID="{9D328634-CE61-4F0B-B2D4-9DEB96F2BD2C}" presName="cycle" presStyleCnt="0"/>
      <dgm:spPr/>
    </dgm:pt>
    <dgm:pt modelId="{A139F2A3-982E-4B38-B346-C8E01CDF1231}" type="pres">
      <dgm:prSet presAssocID="{9D328634-CE61-4F0B-B2D4-9DEB96F2BD2C}" presName="srcNode" presStyleLbl="node1" presStyleIdx="0" presStyleCnt="5"/>
      <dgm:spPr/>
    </dgm:pt>
    <dgm:pt modelId="{8979C080-0BC3-499F-94AB-AFEF2B6CD9FA}" type="pres">
      <dgm:prSet presAssocID="{9D328634-CE61-4F0B-B2D4-9DEB96F2BD2C}" presName="conn" presStyleLbl="parChTrans1D2" presStyleIdx="0" presStyleCnt="1"/>
      <dgm:spPr/>
      <dgm:t>
        <a:bodyPr/>
        <a:lstStyle/>
        <a:p>
          <a:endParaRPr lang="pt-BR"/>
        </a:p>
      </dgm:t>
    </dgm:pt>
    <dgm:pt modelId="{C40D05B8-DC63-4AB1-8DE7-FA403C696035}" type="pres">
      <dgm:prSet presAssocID="{9D328634-CE61-4F0B-B2D4-9DEB96F2BD2C}" presName="extraNode" presStyleLbl="node1" presStyleIdx="0" presStyleCnt="5"/>
      <dgm:spPr/>
    </dgm:pt>
    <dgm:pt modelId="{B84BBD2E-614B-4F8E-8FC6-B597872BD413}" type="pres">
      <dgm:prSet presAssocID="{9D328634-CE61-4F0B-B2D4-9DEB96F2BD2C}" presName="dstNode" presStyleLbl="node1" presStyleIdx="0" presStyleCnt="5"/>
      <dgm:spPr/>
    </dgm:pt>
    <dgm:pt modelId="{1F8BBCAD-2D5D-42C9-93A0-810B59585D20}" type="pres">
      <dgm:prSet presAssocID="{CCC66DE1-77EE-4B04-B1A8-C554B1BF1CC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A770AA-4DAC-4590-96DE-8122CBB45C61}" type="pres">
      <dgm:prSet presAssocID="{CCC66DE1-77EE-4B04-B1A8-C554B1BF1CC3}" presName="accent_1" presStyleCnt="0"/>
      <dgm:spPr/>
    </dgm:pt>
    <dgm:pt modelId="{1720FF78-BFCC-48C9-9390-E9DD89FB9C56}" type="pres">
      <dgm:prSet presAssocID="{CCC66DE1-77EE-4B04-B1A8-C554B1BF1CC3}" presName="accentRepeatNode" presStyleLbl="solidFgAcc1" presStyleIdx="0" presStyleCnt="5"/>
      <dgm:spPr/>
    </dgm:pt>
    <dgm:pt modelId="{A978B116-7EA6-4A52-AF07-446690950D00}" type="pres">
      <dgm:prSet presAssocID="{B9A9C0C1-2675-4B3D-896E-0357C547F45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1341-EAC8-4B40-9280-3221650BFB1F}" type="pres">
      <dgm:prSet presAssocID="{B9A9C0C1-2675-4B3D-896E-0357C547F456}" presName="accent_2" presStyleCnt="0"/>
      <dgm:spPr/>
    </dgm:pt>
    <dgm:pt modelId="{197FC5A5-8AE2-4B7F-91A8-8802F4B2388B}" type="pres">
      <dgm:prSet presAssocID="{B9A9C0C1-2675-4B3D-896E-0357C547F456}" presName="accentRepeatNode" presStyleLbl="solidFgAcc1" presStyleIdx="1" presStyleCnt="5"/>
      <dgm:spPr/>
    </dgm:pt>
    <dgm:pt modelId="{8110F9FA-B602-4C13-BE48-DAA0F336E4F4}" type="pres">
      <dgm:prSet presAssocID="{AD0CB127-CC48-493C-8DF7-B6B8BC32FC9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A5EA79-967C-429B-83F5-984157C84174}" type="pres">
      <dgm:prSet presAssocID="{AD0CB127-CC48-493C-8DF7-B6B8BC32FC99}" presName="accent_3" presStyleCnt="0"/>
      <dgm:spPr/>
    </dgm:pt>
    <dgm:pt modelId="{A4B81EE1-E893-4861-8701-ED88986934C9}" type="pres">
      <dgm:prSet presAssocID="{AD0CB127-CC48-493C-8DF7-B6B8BC32FC99}" presName="accentRepeatNode" presStyleLbl="solidFgAcc1" presStyleIdx="2" presStyleCnt="5"/>
      <dgm:spPr/>
    </dgm:pt>
    <dgm:pt modelId="{14C143C2-F6BD-4202-9B1F-F14E65D8F980}" type="pres">
      <dgm:prSet presAssocID="{33D37C13-4449-4BB7-BD9A-DB93665A3B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D3EB0B-7AE9-4511-90A9-C29864701FB8}" type="pres">
      <dgm:prSet presAssocID="{33D37C13-4449-4BB7-BD9A-DB93665A3B95}" presName="accent_4" presStyleCnt="0"/>
      <dgm:spPr/>
    </dgm:pt>
    <dgm:pt modelId="{6C2C1993-9F92-4D07-B437-3F59229024B9}" type="pres">
      <dgm:prSet presAssocID="{33D37C13-4449-4BB7-BD9A-DB93665A3B95}" presName="accentRepeatNode" presStyleLbl="solidFgAcc1" presStyleIdx="3" presStyleCnt="5"/>
      <dgm:spPr/>
    </dgm:pt>
    <dgm:pt modelId="{AC2284C3-85E8-408C-9B76-2ADD5E79DF9B}" type="pres">
      <dgm:prSet presAssocID="{DDE32377-142C-4B69-816A-839A2D92994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5FEA71-2718-4496-8350-2E4113F57B27}" type="pres">
      <dgm:prSet presAssocID="{DDE32377-142C-4B69-816A-839A2D92994A}" presName="accent_5" presStyleCnt="0"/>
      <dgm:spPr/>
    </dgm:pt>
    <dgm:pt modelId="{06B23171-71E4-45D8-8B9C-E9CDE2B06B8A}" type="pres">
      <dgm:prSet presAssocID="{DDE32377-142C-4B69-816A-839A2D92994A}" presName="accentRepeatNode" presStyleLbl="solidFgAcc1" presStyleIdx="4" presStyleCnt="5"/>
      <dgm:spPr/>
    </dgm:pt>
  </dgm:ptLst>
  <dgm:cxnLst>
    <dgm:cxn modelId="{FC40EB28-0617-4A7C-885E-9BA945AF580F}" srcId="{9D328634-CE61-4F0B-B2D4-9DEB96F2BD2C}" destId="{AD0CB127-CC48-493C-8DF7-B6B8BC32FC99}" srcOrd="2" destOrd="0" parTransId="{21A11656-B629-44A7-B469-36B524EDB86B}" sibTransId="{338E183E-C67F-4BA8-B5DB-0E10E1B93014}"/>
    <dgm:cxn modelId="{5CAAF3F5-41A8-49BC-97AF-6EF0205C198E}" srcId="{9D328634-CE61-4F0B-B2D4-9DEB96F2BD2C}" destId="{CCC66DE1-77EE-4B04-B1A8-C554B1BF1CC3}" srcOrd="0" destOrd="0" parTransId="{FBD82DF6-E735-4C6E-BF29-86DF8A2FFC25}" sibTransId="{ED54F8ED-D6A8-4645-9A1D-ADC8DA601DD3}"/>
    <dgm:cxn modelId="{F66B8739-D54F-4B62-A076-541ED35E1A97}" type="presOf" srcId="{CCC66DE1-77EE-4B04-B1A8-C554B1BF1CC3}" destId="{1F8BBCAD-2D5D-42C9-93A0-810B59585D20}" srcOrd="0" destOrd="0" presId="urn:microsoft.com/office/officeart/2008/layout/VerticalCurvedList"/>
    <dgm:cxn modelId="{B8FF51F0-A5A1-4F41-9BFB-861164F03D22}" srcId="{9D328634-CE61-4F0B-B2D4-9DEB96F2BD2C}" destId="{33D37C13-4449-4BB7-BD9A-DB93665A3B95}" srcOrd="3" destOrd="0" parTransId="{EB670432-A864-431F-86E6-DCB0DC6CEAFA}" sibTransId="{A61F4FBB-7CE4-4D77-B199-4E92E93FF303}"/>
    <dgm:cxn modelId="{6E419F5B-9515-43AF-9A4F-686396FDE7C6}" type="presOf" srcId="{AD0CB127-CC48-493C-8DF7-B6B8BC32FC99}" destId="{8110F9FA-B602-4C13-BE48-DAA0F336E4F4}" srcOrd="0" destOrd="0" presId="urn:microsoft.com/office/officeart/2008/layout/VerticalCurvedList"/>
    <dgm:cxn modelId="{877486FD-06E1-42CA-9623-4EBE0C5F6CC1}" type="presOf" srcId="{DDE32377-142C-4B69-816A-839A2D92994A}" destId="{AC2284C3-85E8-408C-9B76-2ADD5E79DF9B}" srcOrd="0" destOrd="0" presId="urn:microsoft.com/office/officeart/2008/layout/VerticalCurvedList"/>
    <dgm:cxn modelId="{1D4FA936-0209-4DF7-BDF5-7AB4225D2A71}" srcId="{9D328634-CE61-4F0B-B2D4-9DEB96F2BD2C}" destId="{DDE32377-142C-4B69-816A-839A2D92994A}" srcOrd="4" destOrd="0" parTransId="{AE1DB283-8C38-4AD0-ABA1-D67BB3393391}" sibTransId="{3B5E1498-47D3-44BA-A18B-60755C5697F3}"/>
    <dgm:cxn modelId="{CFEF7BC6-8E69-496E-B615-1AD332849E08}" srcId="{9D328634-CE61-4F0B-B2D4-9DEB96F2BD2C}" destId="{B9A9C0C1-2675-4B3D-896E-0357C547F456}" srcOrd="1" destOrd="0" parTransId="{8D4BECF2-B750-499D-987F-56DE586393EA}" sibTransId="{08F8606B-733E-4359-8E70-D6C8B571B4A3}"/>
    <dgm:cxn modelId="{33B3BBE0-9756-4AA2-8975-CDADAA1E9151}" type="presOf" srcId="{B9A9C0C1-2675-4B3D-896E-0357C547F456}" destId="{A978B116-7EA6-4A52-AF07-446690950D00}" srcOrd="0" destOrd="0" presId="urn:microsoft.com/office/officeart/2008/layout/VerticalCurvedList"/>
    <dgm:cxn modelId="{704AA3E5-C1FA-4EA4-8899-DEB13874C28B}" type="presOf" srcId="{9D328634-CE61-4F0B-B2D4-9DEB96F2BD2C}" destId="{0E8E2648-970E-4506-9A2E-10BD6589F3D0}" srcOrd="0" destOrd="0" presId="urn:microsoft.com/office/officeart/2008/layout/VerticalCurvedList"/>
    <dgm:cxn modelId="{91095277-1536-44A9-8836-52CE53E2994C}" type="presOf" srcId="{ED54F8ED-D6A8-4645-9A1D-ADC8DA601DD3}" destId="{8979C080-0BC3-499F-94AB-AFEF2B6CD9FA}" srcOrd="0" destOrd="0" presId="urn:microsoft.com/office/officeart/2008/layout/VerticalCurvedList"/>
    <dgm:cxn modelId="{5487855C-C554-4D69-94F7-BF485C96FF33}" type="presOf" srcId="{33D37C13-4449-4BB7-BD9A-DB93665A3B95}" destId="{14C143C2-F6BD-4202-9B1F-F14E65D8F980}" srcOrd="0" destOrd="0" presId="urn:microsoft.com/office/officeart/2008/layout/VerticalCurvedList"/>
    <dgm:cxn modelId="{B368CB49-152F-422A-AB55-DF7D3E104F48}" type="presParOf" srcId="{0E8E2648-970E-4506-9A2E-10BD6589F3D0}" destId="{D0CED5C6-6939-4205-8E1A-FF0F4C9107CC}" srcOrd="0" destOrd="0" presId="urn:microsoft.com/office/officeart/2008/layout/VerticalCurvedList"/>
    <dgm:cxn modelId="{631A1535-C43B-4531-8763-FA5BBD34FB83}" type="presParOf" srcId="{D0CED5C6-6939-4205-8E1A-FF0F4C9107CC}" destId="{4AB9889F-053C-4F41-AB79-1CB591DA3269}" srcOrd="0" destOrd="0" presId="urn:microsoft.com/office/officeart/2008/layout/VerticalCurvedList"/>
    <dgm:cxn modelId="{59B12BDD-7B21-4AEB-9CEC-05F642E826BA}" type="presParOf" srcId="{4AB9889F-053C-4F41-AB79-1CB591DA3269}" destId="{A139F2A3-982E-4B38-B346-C8E01CDF1231}" srcOrd="0" destOrd="0" presId="urn:microsoft.com/office/officeart/2008/layout/VerticalCurvedList"/>
    <dgm:cxn modelId="{465FAD3B-5860-48C3-BA6B-CFD45ED7810D}" type="presParOf" srcId="{4AB9889F-053C-4F41-AB79-1CB591DA3269}" destId="{8979C080-0BC3-499F-94AB-AFEF2B6CD9FA}" srcOrd="1" destOrd="0" presId="urn:microsoft.com/office/officeart/2008/layout/VerticalCurvedList"/>
    <dgm:cxn modelId="{3EF18088-A46A-4E24-A007-A013582B6336}" type="presParOf" srcId="{4AB9889F-053C-4F41-AB79-1CB591DA3269}" destId="{C40D05B8-DC63-4AB1-8DE7-FA403C696035}" srcOrd="2" destOrd="0" presId="urn:microsoft.com/office/officeart/2008/layout/VerticalCurvedList"/>
    <dgm:cxn modelId="{6DF1EF4A-0273-4DEE-A034-B66E60D62553}" type="presParOf" srcId="{4AB9889F-053C-4F41-AB79-1CB591DA3269}" destId="{B84BBD2E-614B-4F8E-8FC6-B597872BD413}" srcOrd="3" destOrd="0" presId="urn:microsoft.com/office/officeart/2008/layout/VerticalCurvedList"/>
    <dgm:cxn modelId="{5D735CE9-DD5C-4163-9246-0B09CBE6A858}" type="presParOf" srcId="{D0CED5C6-6939-4205-8E1A-FF0F4C9107CC}" destId="{1F8BBCAD-2D5D-42C9-93A0-810B59585D20}" srcOrd="1" destOrd="0" presId="urn:microsoft.com/office/officeart/2008/layout/VerticalCurvedList"/>
    <dgm:cxn modelId="{7198D86B-D06C-45D2-B3B3-AAC6AADE79D9}" type="presParOf" srcId="{D0CED5C6-6939-4205-8E1A-FF0F4C9107CC}" destId="{16A770AA-4DAC-4590-96DE-8122CBB45C61}" srcOrd="2" destOrd="0" presId="urn:microsoft.com/office/officeart/2008/layout/VerticalCurvedList"/>
    <dgm:cxn modelId="{E13B3DCC-9298-40C4-9839-99ECD201C8C6}" type="presParOf" srcId="{16A770AA-4DAC-4590-96DE-8122CBB45C61}" destId="{1720FF78-BFCC-48C9-9390-E9DD89FB9C56}" srcOrd="0" destOrd="0" presId="urn:microsoft.com/office/officeart/2008/layout/VerticalCurvedList"/>
    <dgm:cxn modelId="{AB788035-ECD8-4A43-977D-B3F742A1ED80}" type="presParOf" srcId="{D0CED5C6-6939-4205-8E1A-FF0F4C9107CC}" destId="{A978B116-7EA6-4A52-AF07-446690950D00}" srcOrd="3" destOrd="0" presId="urn:microsoft.com/office/officeart/2008/layout/VerticalCurvedList"/>
    <dgm:cxn modelId="{F573C7DF-49EE-4015-94FB-9FF572E7658D}" type="presParOf" srcId="{D0CED5C6-6939-4205-8E1A-FF0F4C9107CC}" destId="{6E351341-EAC8-4B40-9280-3221650BFB1F}" srcOrd="4" destOrd="0" presId="urn:microsoft.com/office/officeart/2008/layout/VerticalCurvedList"/>
    <dgm:cxn modelId="{F1B60FB2-C6F4-4DE3-84E9-FD57642C4DDB}" type="presParOf" srcId="{6E351341-EAC8-4B40-9280-3221650BFB1F}" destId="{197FC5A5-8AE2-4B7F-91A8-8802F4B2388B}" srcOrd="0" destOrd="0" presId="urn:microsoft.com/office/officeart/2008/layout/VerticalCurvedList"/>
    <dgm:cxn modelId="{7F501F95-2A97-4316-95D2-8412BBCFDCD7}" type="presParOf" srcId="{D0CED5C6-6939-4205-8E1A-FF0F4C9107CC}" destId="{8110F9FA-B602-4C13-BE48-DAA0F336E4F4}" srcOrd="5" destOrd="0" presId="urn:microsoft.com/office/officeart/2008/layout/VerticalCurvedList"/>
    <dgm:cxn modelId="{8A932E40-EE20-4620-9304-EB404E617547}" type="presParOf" srcId="{D0CED5C6-6939-4205-8E1A-FF0F4C9107CC}" destId="{D7A5EA79-967C-429B-83F5-984157C84174}" srcOrd="6" destOrd="0" presId="urn:microsoft.com/office/officeart/2008/layout/VerticalCurvedList"/>
    <dgm:cxn modelId="{62299582-7DCA-4BBB-AC55-64D515FBEEF0}" type="presParOf" srcId="{D7A5EA79-967C-429B-83F5-984157C84174}" destId="{A4B81EE1-E893-4861-8701-ED88986934C9}" srcOrd="0" destOrd="0" presId="urn:microsoft.com/office/officeart/2008/layout/VerticalCurvedList"/>
    <dgm:cxn modelId="{A32F8973-884F-4219-AE53-75FD95C196CA}" type="presParOf" srcId="{D0CED5C6-6939-4205-8E1A-FF0F4C9107CC}" destId="{14C143C2-F6BD-4202-9B1F-F14E65D8F980}" srcOrd="7" destOrd="0" presId="urn:microsoft.com/office/officeart/2008/layout/VerticalCurvedList"/>
    <dgm:cxn modelId="{7F15A20F-FDD6-467A-A312-58A441A02367}" type="presParOf" srcId="{D0CED5C6-6939-4205-8E1A-FF0F4C9107CC}" destId="{BAD3EB0B-7AE9-4511-90A9-C29864701FB8}" srcOrd="8" destOrd="0" presId="urn:microsoft.com/office/officeart/2008/layout/VerticalCurvedList"/>
    <dgm:cxn modelId="{941E3A80-2D69-4125-BBA6-D6F55ED38E29}" type="presParOf" srcId="{BAD3EB0B-7AE9-4511-90A9-C29864701FB8}" destId="{6C2C1993-9F92-4D07-B437-3F59229024B9}" srcOrd="0" destOrd="0" presId="urn:microsoft.com/office/officeart/2008/layout/VerticalCurvedList"/>
    <dgm:cxn modelId="{07F700EB-FA3A-482C-93FD-9DEBD5E29E6A}" type="presParOf" srcId="{D0CED5C6-6939-4205-8E1A-FF0F4C9107CC}" destId="{AC2284C3-85E8-408C-9B76-2ADD5E79DF9B}" srcOrd="9" destOrd="0" presId="urn:microsoft.com/office/officeart/2008/layout/VerticalCurvedList"/>
    <dgm:cxn modelId="{C1BA2472-8FDD-4360-B612-7DA06F500C16}" type="presParOf" srcId="{D0CED5C6-6939-4205-8E1A-FF0F4C9107CC}" destId="{255FEA71-2718-4496-8350-2E4113F57B27}" srcOrd="10" destOrd="0" presId="urn:microsoft.com/office/officeart/2008/layout/VerticalCurvedList"/>
    <dgm:cxn modelId="{5190964F-23B7-4C88-876E-3DB3410B85A2}" type="presParOf" srcId="{255FEA71-2718-4496-8350-2E4113F57B27}" destId="{06B23171-71E4-45D8-8B9C-E9CDE2B06B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328634-CE61-4F0B-B2D4-9DEB96F2BD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CC66DE1-77EE-4B04-B1A8-C554B1BF1CC3}">
      <dgm:prSet phldrT="[Texto]" custT="1"/>
      <dgm:spPr/>
      <dgm:t>
        <a:bodyPr/>
        <a:lstStyle/>
        <a:p>
          <a:r>
            <a:rPr lang="pt-BR" sz="2000" dirty="0" smtClean="0"/>
            <a:t>Sempre começar em maiúscula</a:t>
          </a:r>
          <a:endParaRPr lang="pt-BR" sz="2000" dirty="0"/>
        </a:p>
      </dgm:t>
    </dgm:pt>
    <dgm:pt modelId="{FBD82DF6-E735-4C6E-BF29-86DF8A2FFC25}" type="parTrans" cxnId="{5CAAF3F5-41A8-49BC-97AF-6EF0205C198E}">
      <dgm:prSet/>
      <dgm:spPr/>
      <dgm:t>
        <a:bodyPr/>
        <a:lstStyle/>
        <a:p>
          <a:endParaRPr lang="pt-BR" sz="2000"/>
        </a:p>
      </dgm:t>
    </dgm:pt>
    <dgm:pt modelId="{ED54F8ED-D6A8-4645-9A1D-ADC8DA601DD3}" type="sibTrans" cxnId="{5CAAF3F5-41A8-49BC-97AF-6EF0205C198E}">
      <dgm:prSet/>
      <dgm:spPr/>
      <dgm:t>
        <a:bodyPr/>
        <a:lstStyle/>
        <a:p>
          <a:endParaRPr lang="pt-BR" sz="2000"/>
        </a:p>
      </dgm:t>
    </dgm:pt>
    <dgm:pt modelId="{68EFF373-D1DC-4E3B-8269-A89B5DFA4487}">
      <dgm:prSet phldrT="[Texto]" custT="1"/>
      <dgm:spPr/>
      <dgm:t>
        <a:bodyPr/>
        <a:lstStyle/>
        <a:p>
          <a:r>
            <a:rPr lang="pt-BR" sz="2000" dirty="0" smtClean="0"/>
            <a:t>Nunca mudar seu valor</a:t>
          </a:r>
          <a:endParaRPr lang="pt-BR" sz="2000" dirty="0"/>
        </a:p>
      </dgm:t>
    </dgm:pt>
    <dgm:pt modelId="{E2748E91-AD2D-4CBA-8ABD-9CEFB9ACEA88}" type="parTrans" cxnId="{C2CD4CA7-403D-453C-87E7-08D92D04D9AA}">
      <dgm:prSet/>
      <dgm:spPr/>
      <dgm:t>
        <a:bodyPr/>
        <a:lstStyle/>
        <a:p>
          <a:endParaRPr lang="pt-BR"/>
        </a:p>
      </dgm:t>
    </dgm:pt>
    <dgm:pt modelId="{D4865259-88D8-44B5-BB93-64CB67960354}" type="sibTrans" cxnId="{C2CD4CA7-403D-453C-87E7-08D92D04D9AA}">
      <dgm:prSet/>
      <dgm:spPr/>
      <dgm:t>
        <a:bodyPr/>
        <a:lstStyle/>
        <a:p>
          <a:endParaRPr lang="pt-BR"/>
        </a:p>
      </dgm:t>
    </dgm:pt>
    <dgm:pt modelId="{0E8E2648-970E-4506-9A2E-10BD6589F3D0}" type="pres">
      <dgm:prSet presAssocID="{9D328634-CE61-4F0B-B2D4-9DEB96F2B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D0CED5C6-6939-4205-8E1A-FF0F4C9107CC}" type="pres">
      <dgm:prSet presAssocID="{9D328634-CE61-4F0B-B2D4-9DEB96F2BD2C}" presName="Name1" presStyleCnt="0"/>
      <dgm:spPr/>
    </dgm:pt>
    <dgm:pt modelId="{4AB9889F-053C-4F41-AB79-1CB591DA3269}" type="pres">
      <dgm:prSet presAssocID="{9D328634-CE61-4F0B-B2D4-9DEB96F2BD2C}" presName="cycle" presStyleCnt="0"/>
      <dgm:spPr/>
    </dgm:pt>
    <dgm:pt modelId="{A139F2A3-982E-4B38-B346-C8E01CDF1231}" type="pres">
      <dgm:prSet presAssocID="{9D328634-CE61-4F0B-B2D4-9DEB96F2BD2C}" presName="srcNode" presStyleLbl="node1" presStyleIdx="0" presStyleCnt="2"/>
      <dgm:spPr/>
    </dgm:pt>
    <dgm:pt modelId="{8979C080-0BC3-499F-94AB-AFEF2B6CD9FA}" type="pres">
      <dgm:prSet presAssocID="{9D328634-CE61-4F0B-B2D4-9DEB96F2BD2C}" presName="conn" presStyleLbl="parChTrans1D2" presStyleIdx="0" presStyleCnt="1"/>
      <dgm:spPr/>
      <dgm:t>
        <a:bodyPr/>
        <a:lstStyle/>
        <a:p>
          <a:endParaRPr lang="pt-BR"/>
        </a:p>
      </dgm:t>
    </dgm:pt>
    <dgm:pt modelId="{C40D05B8-DC63-4AB1-8DE7-FA403C696035}" type="pres">
      <dgm:prSet presAssocID="{9D328634-CE61-4F0B-B2D4-9DEB96F2BD2C}" presName="extraNode" presStyleLbl="node1" presStyleIdx="0" presStyleCnt="2"/>
      <dgm:spPr/>
    </dgm:pt>
    <dgm:pt modelId="{B84BBD2E-614B-4F8E-8FC6-B597872BD413}" type="pres">
      <dgm:prSet presAssocID="{9D328634-CE61-4F0B-B2D4-9DEB96F2BD2C}" presName="dstNode" presStyleLbl="node1" presStyleIdx="0" presStyleCnt="2"/>
      <dgm:spPr/>
    </dgm:pt>
    <dgm:pt modelId="{1F8BBCAD-2D5D-42C9-93A0-810B59585D20}" type="pres">
      <dgm:prSet presAssocID="{CCC66DE1-77EE-4B04-B1A8-C554B1BF1CC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A770AA-4DAC-4590-96DE-8122CBB45C61}" type="pres">
      <dgm:prSet presAssocID="{CCC66DE1-77EE-4B04-B1A8-C554B1BF1CC3}" presName="accent_1" presStyleCnt="0"/>
      <dgm:spPr/>
    </dgm:pt>
    <dgm:pt modelId="{1720FF78-BFCC-48C9-9390-E9DD89FB9C56}" type="pres">
      <dgm:prSet presAssocID="{CCC66DE1-77EE-4B04-B1A8-C554B1BF1CC3}" presName="accentRepeatNode" presStyleLbl="solidFgAcc1" presStyleIdx="0" presStyleCnt="2"/>
      <dgm:spPr/>
    </dgm:pt>
    <dgm:pt modelId="{45D2E71F-7899-4918-AB1C-64B5B80193F5}" type="pres">
      <dgm:prSet presAssocID="{68EFF373-D1DC-4E3B-8269-A89B5DFA448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23632D-03E4-4507-A397-7A286EBD261F}" type="pres">
      <dgm:prSet presAssocID="{68EFF373-D1DC-4E3B-8269-A89B5DFA4487}" presName="accent_2" presStyleCnt="0"/>
      <dgm:spPr/>
    </dgm:pt>
    <dgm:pt modelId="{2E178E09-39BA-4E6F-BAF0-DEC3C27931E2}" type="pres">
      <dgm:prSet presAssocID="{68EFF373-D1DC-4E3B-8269-A89B5DFA4487}" presName="accentRepeatNode" presStyleLbl="solidFgAcc1" presStyleIdx="1" presStyleCnt="2"/>
      <dgm:spPr/>
    </dgm:pt>
  </dgm:ptLst>
  <dgm:cxnLst>
    <dgm:cxn modelId="{5CAAF3F5-41A8-49BC-97AF-6EF0205C198E}" srcId="{9D328634-CE61-4F0B-B2D4-9DEB96F2BD2C}" destId="{CCC66DE1-77EE-4B04-B1A8-C554B1BF1CC3}" srcOrd="0" destOrd="0" parTransId="{FBD82DF6-E735-4C6E-BF29-86DF8A2FFC25}" sibTransId="{ED54F8ED-D6A8-4645-9A1D-ADC8DA601DD3}"/>
    <dgm:cxn modelId="{85C38CE9-9E54-49CC-80BE-28E9E44F40D3}" type="presOf" srcId="{9D328634-CE61-4F0B-B2D4-9DEB96F2BD2C}" destId="{0E8E2648-970E-4506-9A2E-10BD6589F3D0}" srcOrd="0" destOrd="0" presId="urn:microsoft.com/office/officeart/2008/layout/VerticalCurvedList"/>
    <dgm:cxn modelId="{C2CD4CA7-403D-453C-87E7-08D92D04D9AA}" srcId="{9D328634-CE61-4F0B-B2D4-9DEB96F2BD2C}" destId="{68EFF373-D1DC-4E3B-8269-A89B5DFA4487}" srcOrd="1" destOrd="0" parTransId="{E2748E91-AD2D-4CBA-8ABD-9CEFB9ACEA88}" sibTransId="{D4865259-88D8-44B5-BB93-64CB67960354}"/>
    <dgm:cxn modelId="{BD208345-B134-43F9-955B-D9C17B59E40E}" type="presOf" srcId="{ED54F8ED-D6A8-4645-9A1D-ADC8DA601DD3}" destId="{8979C080-0BC3-499F-94AB-AFEF2B6CD9FA}" srcOrd="0" destOrd="0" presId="urn:microsoft.com/office/officeart/2008/layout/VerticalCurvedList"/>
    <dgm:cxn modelId="{3A4ACE2F-888C-4618-8947-D24DEF3AFFCA}" type="presOf" srcId="{68EFF373-D1DC-4E3B-8269-A89B5DFA4487}" destId="{45D2E71F-7899-4918-AB1C-64B5B80193F5}" srcOrd="0" destOrd="0" presId="urn:microsoft.com/office/officeart/2008/layout/VerticalCurvedList"/>
    <dgm:cxn modelId="{5DBB3912-8B87-4F27-9A28-F09563F0EE48}" type="presOf" srcId="{CCC66DE1-77EE-4B04-B1A8-C554B1BF1CC3}" destId="{1F8BBCAD-2D5D-42C9-93A0-810B59585D20}" srcOrd="0" destOrd="0" presId="urn:microsoft.com/office/officeart/2008/layout/VerticalCurvedList"/>
    <dgm:cxn modelId="{E89DDEED-82BB-4652-8A94-CD5F9DA152E2}" type="presParOf" srcId="{0E8E2648-970E-4506-9A2E-10BD6589F3D0}" destId="{D0CED5C6-6939-4205-8E1A-FF0F4C9107CC}" srcOrd="0" destOrd="0" presId="urn:microsoft.com/office/officeart/2008/layout/VerticalCurvedList"/>
    <dgm:cxn modelId="{F2D5CA37-0A20-461F-952C-81F02E9C1521}" type="presParOf" srcId="{D0CED5C6-6939-4205-8E1A-FF0F4C9107CC}" destId="{4AB9889F-053C-4F41-AB79-1CB591DA3269}" srcOrd="0" destOrd="0" presId="urn:microsoft.com/office/officeart/2008/layout/VerticalCurvedList"/>
    <dgm:cxn modelId="{6028C3D4-C02D-42C2-84EC-6C69DF8F53FB}" type="presParOf" srcId="{4AB9889F-053C-4F41-AB79-1CB591DA3269}" destId="{A139F2A3-982E-4B38-B346-C8E01CDF1231}" srcOrd="0" destOrd="0" presId="urn:microsoft.com/office/officeart/2008/layout/VerticalCurvedList"/>
    <dgm:cxn modelId="{37A8A691-78B6-474F-B8CD-D6A2B1F97FA8}" type="presParOf" srcId="{4AB9889F-053C-4F41-AB79-1CB591DA3269}" destId="{8979C080-0BC3-499F-94AB-AFEF2B6CD9FA}" srcOrd="1" destOrd="0" presId="urn:microsoft.com/office/officeart/2008/layout/VerticalCurvedList"/>
    <dgm:cxn modelId="{D8F26BC7-43A6-44B0-8996-CAA669432D6A}" type="presParOf" srcId="{4AB9889F-053C-4F41-AB79-1CB591DA3269}" destId="{C40D05B8-DC63-4AB1-8DE7-FA403C696035}" srcOrd="2" destOrd="0" presId="urn:microsoft.com/office/officeart/2008/layout/VerticalCurvedList"/>
    <dgm:cxn modelId="{61330375-71A8-44A5-8BF2-B1F3FF9B6B25}" type="presParOf" srcId="{4AB9889F-053C-4F41-AB79-1CB591DA3269}" destId="{B84BBD2E-614B-4F8E-8FC6-B597872BD413}" srcOrd="3" destOrd="0" presId="urn:microsoft.com/office/officeart/2008/layout/VerticalCurvedList"/>
    <dgm:cxn modelId="{95418656-47F5-4D69-89A1-99DD85FBCA02}" type="presParOf" srcId="{D0CED5C6-6939-4205-8E1A-FF0F4C9107CC}" destId="{1F8BBCAD-2D5D-42C9-93A0-810B59585D20}" srcOrd="1" destOrd="0" presId="urn:microsoft.com/office/officeart/2008/layout/VerticalCurvedList"/>
    <dgm:cxn modelId="{4FD71004-88D1-461B-A93F-75029A946BB3}" type="presParOf" srcId="{D0CED5C6-6939-4205-8E1A-FF0F4C9107CC}" destId="{16A770AA-4DAC-4590-96DE-8122CBB45C61}" srcOrd="2" destOrd="0" presId="urn:microsoft.com/office/officeart/2008/layout/VerticalCurvedList"/>
    <dgm:cxn modelId="{E2E4A8CD-386D-4922-936D-4ECDA48CFC6D}" type="presParOf" srcId="{16A770AA-4DAC-4590-96DE-8122CBB45C61}" destId="{1720FF78-BFCC-48C9-9390-E9DD89FB9C56}" srcOrd="0" destOrd="0" presId="urn:microsoft.com/office/officeart/2008/layout/VerticalCurvedList"/>
    <dgm:cxn modelId="{2D16D3FF-938E-4B30-8C4F-97D27C57238E}" type="presParOf" srcId="{D0CED5C6-6939-4205-8E1A-FF0F4C9107CC}" destId="{45D2E71F-7899-4918-AB1C-64B5B80193F5}" srcOrd="3" destOrd="0" presId="urn:microsoft.com/office/officeart/2008/layout/VerticalCurvedList"/>
    <dgm:cxn modelId="{7BD65AD6-D944-4F09-A4D9-64BB0B15C244}" type="presParOf" srcId="{D0CED5C6-6939-4205-8E1A-FF0F4C9107CC}" destId="{8923632D-03E4-4507-A397-7A286EBD261F}" srcOrd="4" destOrd="0" presId="urn:microsoft.com/office/officeart/2008/layout/VerticalCurvedList"/>
    <dgm:cxn modelId="{E2DC8447-AE5B-4647-A0E1-3D6A919CA150}" type="presParOf" srcId="{8923632D-03E4-4507-A397-7A286EBD261F}" destId="{2E178E09-39BA-4E6F-BAF0-DEC3C27931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4EC46C-5FE8-43E0-B875-CA69744D1F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0CCE76-C3D8-49C1-B2AF-B455E51EE62A}">
      <dgm:prSet phldrT="[Texto]"/>
      <dgm:spPr/>
      <dgm:t>
        <a:bodyPr/>
        <a:lstStyle/>
        <a:p>
          <a:r>
            <a:rPr lang="pt-BR" dirty="0" err="1" smtClean="0"/>
            <a:t>Number</a:t>
          </a:r>
          <a:endParaRPr lang="pt-BR" dirty="0"/>
        </a:p>
      </dgm:t>
    </dgm:pt>
    <dgm:pt modelId="{60623AB2-38DA-454C-96D0-754E27260D37}" type="parTrans" cxnId="{19C755FE-21B4-469B-93F6-85B797000FC4}">
      <dgm:prSet/>
      <dgm:spPr/>
      <dgm:t>
        <a:bodyPr/>
        <a:lstStyle/>
        <a:p>
          <a:endParaRPr lang="pt-BR"/>
        </a:p>
      </dgm:t>
    </dgm:pt>
    <dgm:pt modelId="{08460CDE-8D72-4727-9EFF-AF082CB0AF56}" type="sibTrans" cxnId="{19C755FE-21B4-469B-93F6-85B797000FC4}">
      <dgm:prSet/>
      <dgm:spPr/>
      <dgm:t>
        <a:bodyPr/>
        <a:lstStyle/>
        <a:p>
          <a:endParaRPr lang="pt-BR"/>
        </a:p>
      </dgm:t>
    </dgm:pt>
    <dgm:pt modelId="{BE4B359A-CC94-4AAD-8EFC-C2F20A42A42C}">
      <dgm:prSet phldrT="[Texto]"/>
      <dgm:spPr/>
      <dgm:t>
        <a:bodyPr/>
        <a:lstStyle/>
        <a:p>
          <a:r>
            <a:rPr lang="pt-BR" dirty="0" smtClean="0"/>
            <a:t>Números </a:t>
          </a:r>
          <a:endParaRPr lang="pt-BR" dirty="0"/>
        </a:p>
      </dgm:t>
    </dgm:pt>
    <dgm:pt modelId="{A489E377-B7D1-4099-BB6B-A06D141D5A62}" type="parTrans" cxnId="{E49B1CD5-C797-4E66-9593-7E345BD62AE0}">
      <dgm:prSet/>
      <dgm:spPr/>
      <dgm:t>
        <a:bodyPr/>
        <a:lstStyle/>
        <a:p>
          <a:endParaRPr lang="pt-BR"/>
        </a:p>
      </dgm:t>
    </dgm:pt>
    <dgm:pt modelId="{5A23B14A-EDB0-46F9-9A62-90FA2283618A}" type="sibTrans" cxnId="{E49B1CD5-C797-4E66-9593-7E345BD62AE0}">
      <dgm:prSet/>
      <dgm:spPr/>
      <dgm:t>
        <a:bodyPr/>
        <a:lstStyle/>
        <a:p>
          <a:endParaRPr lang="pt-BR"/>
        </a:p>
      </dgm:t>
    </dgm:pt>
    <dgm:pt modelId="{D228AF0C-B3E0-46A4-92B9-672CA72EEFFD}">
      <dgm:prSet phldrT="[Texto]"/>
      <dgm:spPr/>
      <dgm:t>
        <a:bodyPr/>
        <a:lstStyle/>
        <a:p>
          <a:r>
            <a:rPr lang="pt-BR" dirty="0" err="1" smtClean="0"/>
            <a:t>String</a:t>
          </a:r>
          <a:endParaRPr lang="pt-BR" dirty="0"/>
        </a:p>
      </dgm:t>
    </dgm:pt>
    <dgm:pt modelId="{4B42B58F-F67F-4007-8D77-E637B0DC899B}" type="parTrans" cxnId="{DEEF543F-EFAF-41FB-832B-9F048E4C831D}">
      <dgm:prSet/>
      <dgm:spPr/>
      <dgm:t>
        <a:bodyPr/>
        <a:lstStyle/>
        <a:p>
          <a:endParaRPr lang="pt-BR"/>
        </a:p>
      </dgm:t>
    </dgm:pt>
    <dgm:pt modelId="{305B271C-246D-4607-8074-BA47D42A9727}" type="sibTrans" cxnId="{DEEF543F-EFAF-41FB-832B-9F048E4C831D}">
      <dgm:prSet/>
      <dgm:spPr/>
      <dgm:t>
        <a:bodyPr/>
        <a:lstStyle/>
        <a:p>
          <a:endParaRPr lang="pt-BR"/>
        </a:p>
      </dgm:t>
    </dgm:pt>
    <dgm:pt modelId="{564B51D6-1169-400B-9488-E2FFE583130C}">
      <dgm:prSet phldrT="[Texto]"/>
      <dgm:spPr/>
      <dgm:t>
        <a:bodyPr/>
        <a:lstStyle/>
        <a:p>
          <a:r>
            <a:rPr lang="pt-BR" dirty="0" smtClean="0"/>
            <a:t>Texto</a:t>
          </a:r>
          <a:endParaRPr lang="pt-BR" dirty="0"/>
        </a:p>
      </dgm:t>
    </dgm:pt>
    <dgm:pt modelId="{D26F4F9D-45F3-42D4-B6BF-7DCE59B49E70}" type="parTrans" cxnId="{C7F51DE1-C891-4FB2-9382-3F03C6FDE0F0}">
      <dgm:prSet/>
      <dgm:spPr/>
      <dgm:t>
        <a:bodyPr/>
        <a:lstStyle/>
        <a:p>
          <a:endParaRPr lang="pt-BR"/>
        </a:p>
      </dgm:t>
    </dgm:pt>
    <dgm:pt modelId="{CEC545B5-9A99-4F1C-A4D9-D6B4813B76AA}" type="sibTrans" cxnId="{C7F51DE1-C891-4FB2-9382-3F03C6FDE0F0}">
      <dgm:prSet/>
      <dgm:spPr/>
      <dgm:t>
        <a:bodyPr/>
        <a:lstStyle/>
        <a:p>
          <a:endParaRPr lang="pt-BR"/>
        </a:p>
      </dgm:t>
    </dgm:pt>
    <dgm:pt modelId="{4DF15435-88C7-4F07-B5F1-DAF94BA2F36A}">
      <dgm:prSet phldrT="[Texto]"/>
      <dgm:spPr/>
      <dgm:t>
        <a:bodyPr/>
        <a:lstStyle/>
        <a:p>
          <a:r>
            <a:rPr lang="pt-BR" dirty="0" err="1" smtClean="0"/>
            <a:t>Boolean</a:t>
          </a:r>
          <a:endParaRPr lang="pt-BR" dirty="0"/>
        </a:p>
      </dgm:t>
    </dgm:pt>
    <dgm:pt modelId="{99A9C9BE-CEB1-4BF6-9F69-D01D31F0DC59}" type="parTrans" cxnId="{EBF46C4A-7DEF-4ADA-8C52-3C7F75695767}">
      <dgm:prSet/>
      <dgm:spPr/>
      <dgm:t>
        <a:bodyPr/>
        <a:lstStyle/>
        <a:p>
          <a:endParaRPr lang="pt-BR"/>
        </a:p>
      </dgm:t>
    </dgm:pt>
    <dgm:pt modelId="{013497E6-AC9C-4F8D-878C-2A430AB22FC2}" type="sibTrans" cxnId="{EBF46C4A-7DEF-4ADA-8C52-3C7F75695767}">
      <dgm:prSet/>
      <dgm:spPr/>
      <dgm:t>
        <a:bodyPr/>
        <a:lstStyle/>
        <a:p>
          <a:endParaRPr lang="pt-BR"/>
        </a:p>
      </dgm:t>
    </dgm:pt>
    <dgm:pt modelId="{9604DF65-5E9B-425D-AD4E-9B6AEF0B50E4}">
      <dgm:prSet phldrT="[Texto]"/>
      <dgm:spPr/>
      <dgm:t>
        <a:bodyPr/>
        <a:lstStyle/>
        <a:p>
          <a:r>
            <a:rPr lang="pt-BR" dirty="0" smtClean="0"/>
            <a:t>Verdadeiro ou falso</a:t>
          </a:r>
          <a:endParaRPr lang="pt-BR" dirty="0"/>
        </a:p>
      </dgm:t>
    </dgm:pt>
    <dgm:pt modelId="{A3E059EE-ED44-46BB-8C77-BF505A1A9213}" type="parTrans" cxnId="{810799A2-96FE-4BF4-885D-713CA8A0385B}">
      <dgm:prSet/>
      <dgm:spPr/>
      <dgm:t>
        <a:bodyPr/>
        <a:lstStyle/>
        <a:p>
          <a:endParaRPr lang="pt-BR"/>
        </a:p>
      </dgm:t>
    </dgm:pt>
    <dgm:pt modelId="{F10FA9F5-0A8D-416F-B1F7-DFA43CFF2CA5}" type="sibTrans" cxnId="{810799A2-96FE-4BF4-885D-713CA8A0385B}">
      <dgm:prSet/>
      <dgm:spPr/>
      <dgm:t>
        <a:bodyPr/>
        <a:lstStyle/>
        <a:p>
          <a:endParaRPr lang="pt-BR"/>
        </a:p>
      </dgm:t>
    </dgm:pt>
    <dgm:pt modelId="{C284E6D0-566A-4C56-AC81-66173839E552}" type="pres">
      <dgm:prSet presAssocID="{C24EC46C-5FE8-43E0-B875-CA69744D1F8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53CC3B-3975-4E63-8AC7-4B1A3382157D}" type="pres">
      <dgm:prSet presAssocID="{C24EC46C-5FE8-43E0-B875-CA69744D1F8E}" presName="cycle" presStyleCnt="0"/>
      <dgm:spPr/>
    </dgm:pt>
    <dgm:pt modelId="{624B3F13-6351-424E-BC5A-73094466B6FE}" type="pres">
      <dgm:prSet presAssocID="{C24EC46C-5FE8-43E0-B875-CA69744D1F8E}" presName="centerShape" presStyleCnt="0"/>
      <dgm:spPr/>
    </dgm:pt>
    <dgm:pt modelId="{268CFFF2-D5F1-42F6-A657-474284776AF3}" type="pres">
      <dgm:prSet presAssocID="{C24EC46C-5FE8-43E0-B875-CA69744D1F8E}" presName="connSite" presStyleLbl="node1" presStyleIdx="0" presStyleCnt="4"/>
      <dgm:spPr/>
    </dgm:pt>
    <dgm:pt modelId="{8F1C34F2-4C60-4497-8CF0-F6A55E9F864B}" type="pres">
      <dgm:prSet presAssocID="{C24EC46C-5FE8-43E0-B875-CA69744D1F8E}" presName="visible" presStyleLbl="node1" presStyleIdx="0" presStyleCnt="4" custScaleX="88409" custScaleY="88409"/>
      <dgm:spPr/>
    </dgm:pt>
    <dgm:pt modelId="{9FCE8D50-0CC0-4426-835A-411B4B81ECC5}" type="pres">
      <dgm:prSet presAssocID="{60623AB2-38DA-454C-96D0-754E27260D37}" presName="Name25" presStyleLbl="parChTrans1D1" presStyleIdx="0" presStyleCnt="3"/>
      <dgm:spPr/>
      <dgm:t>
        <a:bodyPr/>
        <a:lstStyle/>
        <a:p>
          <a:endParaRPr lang="pt-BR"/>
        </a:p>
      </dgm:t>
    </dgm:pt>
    <dgm:pt modelId="{B54305BA-021E-4841-9421-64E9E6B61A6D}" type="pres">
      <dgm:prSet presAssocID="{1D0CCE76-C3D8-49C1-B2AF-B455E51EE62A}" presName="node" presStyleCnt="0"/>
      <dgm:spPr/>
    </dgm:pt>
    <dgm:pt modelId="{56407B7D-DE36-448A-A68D-37B12995FEAC}" type="pres">
      <dgm:prSet presAssocID="{1D0CCE76-C3D8-49C1-B2AF-B455E51EE62A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8DAB43-CCC3-44F6-B6A6-A3408A187EE5}" type="pres">
      <dgm:prSet presAssocID="{1D0CCE76-C3D8-49C1-B2AF-B455E51EE62A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5CFD35-C2EE-4D14-A4D5-F3735BB2C9FA}" type="pres">
      <dgm:prSet presAssocID="{4B42B58F-F67F-4007-8D77-E637B0DC899B}" presName="Name25" presStyleLbl="parChTrans1D1" presStyleIdx="1" presStyleCnt="3"/>
      <dgm:spPr/>
      <dgm:t>
        <a:bodyPr/>
        <a:lstStyle/>
        <a:p>
          <a:endParaRPr lang="pt-BR"/>
        </a:p>
      </dgm:t>
    </dgm:pt>
    <dgm:pt modelId="{D5BD0532-F361-43CD-958B-E22B2A4DD6ED}" type="pres">
      <dgm:prSet presAssocID="{D228AF0C-B3E0-46A4-92B9-672CA72EEFFD}" presName="node" presStyleCnt="0"/>
      <dgm:spPr/>
    </dgm:pt>
    <dgm:pt modelId="{49346290-0845-43A1-B450-82C7F8147B6E}" type="pres">
      <dgm:prSet presAssocID="{D228AF0C-B3E0-46A4-92B9-672CA72EEFFD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6F12E9-F209-49DC-AB8A-409D5FCE32B0}" type="pres">
      <dgm:prSet presAssocID="{D228AF0C-B3E0-46A4-92B9-672CA72EEFFD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634607-CBC9-4348-BB4B-D10800137754}" type="pres">
      <dgm:prSet presAssocID="{99A9C9BE-CEB1-4BF6-9F69-D01D31F0DC59}" presName="Name25" presStyleLbl="parChTrans1D1" presStyleIdx="2" presStyleCnt="3"/>
      <dgm:spPr/>
      <dgm:t>
        <a:bodyPr/>
        <a:lstStyle/>
        <a:p>
          <a:endParaRPr lang="pt-BR"/>
        </a:p>
      </dgm:t>
    </dgm:pt>
    <dgm:pt modelId="{4A7FF39E-AE27-429D-8FB4-5A955A73028B}" type="pres">
      <dgm:prSet presAssocID="{4DF15435-88C7-4F07-B5F1-DAF94BA2F36A}" presName="node" presStyleCnt="0"/>
      <dgm:spPr/>
    </dgm:pt>
    <dgm:pt modelId="{48ACA297-271B-4C09-A9EE-B5D87B7389F8}" type="pres">
      <dgm:prSet presAssocID="{4DF15435-88C7-4F07-B5F1-DAF94BA2F36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1C714F-EE68-4766-93BA-CB9776B47158}" type="pres">
      <dgm:prSet presAssocID="{4DF15435-88C7-4F07-B5F1-DAF94BA2F36A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697B5D-0F8A-496F-AEF0-BC6EB6A01FF3}" type="presOf" srcId="{60623AB2-38DA-454C-96D0-754E27260D37}" destId="{9FCE8D50-0CC0-4426-835A-411B4B81ECC5}" srcOrd="0" destOrd="0" presId="urn:microsoft.com/office/officeart/2005/8/layout/radial2"/>
    <dgm:cxn modelId="{810799A2-96FE-4BF4-885D-713CA8A0385B}" srcId="{4DF15435-88C7-4F07-B5F1-DAF94BA2F36A}" destId="{9604DF65-5E9B-425D-AD4E-9B6AEF0B50E4}" srcOrd="0" destOrd="0" parTransId="{A3E059EE-ED44-46BB-8C77-BF505A1A9213}" sibTransId="{F10FA9F5-0A8D-416F-B1F7-DFA43CFF2CA5}"/>
    <dgm:cxn modelId="{F78A9B76-CDCC-4A0A-B505-B8912020E4A5}" type="presOf" srcId="{9604DF65-5E9B-425D-AD4E-9B6AEF0B50E4}" destId="{E91C714F-EE68-4766-93BA-CB9776B47158}" srcOrd="0" destOrd="0" presId="urn:microsoft.com/office/officeart/2005/8/layout/radial2"/>
    <dgm:cxn modelId="{131D8E7C-C7F8-4AFC-9B30-73931AC56157}" type="presOf" srcId="{BE4B359A-CC94-4AAD-8EFC-C2F20A42A42C}" destId="{4A8DAB43-CCC3-44F6-B6A6-A3408A187EE5}" srcOrd="0" destOrd="0" presId="urn:microsoft.com/office/officeart/2005/8/layout/radial2"/>
    <dgm:cxn modelId="{DEEF543F-EFAF-41FB-832B-9F048E4C831D}" srcId="{C24EC46C-5FE8-43E0-B875-CA69744D1F8E}" destId="{D228AF0C-B3E0-46A4-92B9-672CA72EEFFD}" srcOrd="1" destOrd="0" parTransId="{4B42B58F-F67F-4007-8D77-E637B0DC899B}" sibTransId="{305B271C-246D-4607-8074-BA47D42A9727}"/>
    <dgm:cxn modelId="{E5A4C8DE-E3E0-4291-9204-6ED43E48252A}" type="presOf" srcId="{C24EC46C-5FE8-43E0-B875-CA69744D1F8E}" destId="{C284E6D0-566A-4C56-AC81-66173839E552}" srcOrd="0" destOrd="0" presId="urn:microsoft.com/office/officeart/2005/8/layout/radial2"/>
    <dgm:cxn modelId="{559A779C-5E57-48FA-96D7-9E8BC7A7FEF7}" type="presOf" srcId="{4B42B58F-F67F-4007-8D77-E637B0DC899B}" destId="{185CFD35-C2EE-4D14-A4D5-F3735BB2C9FA}" srcOrd="0" destOrd="0" presId="urn:microsoft.com/office/officeart/2005/8/layout/radial2"/>
    <dgm:cxn modelId="{C7F51DE1-C891-4FB2-9382-3F03C6FDE0F0}" srcId="{D228AF0C-B3E0-46A4-92B9-672CA72EEFFD}" destId="{564B51D6-1169-400B-9488-E2FFE583130C}" srcOrd="0" destOrd="0" parTransId="{D26F4F9D-45F3-42D4-B6BF-7DCE59B49E70}" sibTransId="{CEC545B5-9A99-4F1C-A4D9-D6B4813B76AA}"/>
    <dgm:cxn modelId="{E49B1CD5-C797-4E66-9593-7E345BD62AE0}" srcId="{1D0CCE76-C3D8-49C1-B2AF-B455E51EE62A}" destId="{BE4B359A-CC94-4AAD-8EFC-C2F20A42A42C}" srcOrd="0" destOrd="0" parTransId="{A489E377-B7D1-4099-BB6B-A06D141D5A62}" sibTransId="{5A23B14A-EDB0-46F9-9A62-90FA2283618A}"/>
    <dgm:cxn modelId="{EBF46C4A-7DEF-4ADA-8C52-3C7F75695767}" srcId="{C24EC46C-5FE8-43E0-B875-CA69744D1F8E}" destId="{4DF15435-88C7-4F07-B5F1-DAF94BA2F36A}" srcOrd="2" destOrd="0" parTransId="{99A9C9BE-CEB1-4BF6-9F69-D01D31F0DC59}" sibTransId="{013497E6-AC9C-4F8D-878C-2A430AB22FC2}"/>
    <dgm:cxn modelId="{1B6B2266-936D-4233-A832-E26A56C989E3}" type="presOf" srcId="{4DF15435-88C7-4F07-B5F1-DAF94BA2F36A}" destId="{48ACA297-271B-4C09-A9EE-B5D87B7389F8}" srcOrd="0" destOrd="0" presId="urn:microsoft.com/office/officeart/2005/8/layout/radial2"/>
    <dgm:cxn modelId="{DC70E1CA-0F34-45CD-A564-9CF0287C3993}" type="presOf" srcId="{99A9C9BE-CEB1-4BF6-9F69-D01D31F0DC59}" destId="{BA634607-CBC9-4348-BB4B-D10800137754}" srcOrd="0" destOrd="0" presId="urn:microsoft.com/office/officeart/2005/8/layout/radial2"/>
    <dgm:cxn modelId="{0C2EE463-4A4D-4C17-A1F8-8BD4096795AF}" type="presOf" srcId="{564B51D6-1169-400B-9488-E2FFE583130C}" destId="{F66F12E9-F209-49DC-AB8A-409D5FCE32B0}" srcOrd="0" destOrd="0" presId="urn:microsoft.com/office/officeart/2005/8/layout/radial2"/>
    <dgm:cxn modelId="{5644C0BD-10CD-436D-9C6E-6701D46FC500}" type="presOf" srcId="{D228AF0C-B3E0-46A4-92B9-672CA72EEFFD}" destId="{49346290-0845-43A1-B450-82C7F8147B6E}" srcOrd="0" destOrd="0" presId="urn:microsoft.com/office/officeart/2005/8/layout/radial2"/>
    <dgm:cxn modelId="{19C755FE-21B4-469B-93F6-85B797000FC4}" srcId="{C24EC46C-5FE8-43E0-B875-CA69744D1F8E}" destId="{1D0CCE76-C3D8-49C1-B2AF-B455E51EE62A}" srcOrd="0" destOrd="0" parTransId="{60623AB2-38DA-454C-96D0-754E27260D37}" sibTransId="{08460CDE-8D72-4727-9EFF-AF082CB0AF56}"/>
    <dgm:cxn modelId="{C2A96A0C-9A60-4102-A42E-EDFFE1B2E246}" type="presOf" srcId="{1D0CCE76-C3D8-49C1-B2AF-B455E51EE62A}" destId="{56407B7D-DE36-448A-A68D-37B12995FEAC}" srcOrd="0" destOrd="0" presId="urn:microsoft.com/office/officeart/2005/8/layout/radial2"/>
    <dgm:cxn modelId="{57F0999F-DB10-467E-8054-FD196DAD42A1}" type="presParOf" srcId="{C284E6D0-566A-4C56-AC81-66173839E552}" destId="{0553CC3B-3975-4E63-8AC7-4B1A3382157D}" srcOrd="0" destOrd="0" presId="urn:microsoft.com/office/officeart/2005/8/layout/radial2"/>
    <dgm:cxn modelId="{1192223D-DF47-46BC-A466-B5486C8D355C}" type="presParOf" srcId="{0553CC3B-3975-4E63-8AC7-4B1A3382157D}" destId="{624B3F13-6351-424E-BC5A-73094466B6FE}" srcOrd="0" destOrd="0" presId="urn:microsoft.com/office/officeart/2005/8/layout/radial2"/>
    <dgm:cxn modelId="{D9AEA873-56D4-4DC8-8246-6EA390EF9B18}" type="presParOf" srcId="{624B3F13-6351-424E-BC5A-73094466B6FE}" destId="{268CFFF2-D5F1-42F6-A657-474284776AF3}" srcOrd="0" destOrd="0" presId="urn:microsoft.com/office/officeart/2005/8/layout/radial2"/>
    <dgm:cxn modelId="{18B089C5-6744-4923-82BF-4C54A8EFB8DD}" type="presParOf" srcId="{624B3F13-6351-424E-BC5A-73094466B6FE}" destId="{8F1C34F2-4C60-4497-8CF0-F6A55E9F864B}" srcOrd="1" destOrd="0" presId="urn:microsoft.com/office/officeart/2005/8/layout/radial2"/>
    <dgm:cxn modelId="{8A63D693-4288-4889-9022-2027213919ED}" type="presParOf" srcId="{0553CC3B-3975-4E63-8AC7-4B1A3382157D}" destId="{9FCE8D50-0CC0-4426-835A-411B4B81ECC5}" srcOrd="1" destOrd="0" presId="urn:microsoft.com/office/officeart/2005/8/layout/radial2"/>
    <dgm:cxn modelId="{A277AF61-89B6-4925-BFF1-170181A19E4F}" type="presParOf" srcId="{0553CC3B-3975-4E63-8AC7-4B1A3382157D}" destId="{B54305BA-021E-4841-9421-64E9E6B61A6D}" srcOrd="2" destOrd="0" presId="urn:microsoft.com/office/officeart/2005/8/layout/radial2"/>
    <dgm:cxn modelId="{2F09E6C4-F7D9-4876-996A-59AB651C70E3}" type="presParOf" srcId="{B54305BA-021E-4841-9421-64E9E6B61A6D}" destId="{56407B7D-DE36-448A-A68D-37B12995FEAC}" srcOrd="0" destOrd="0" presId="urn:microsoft.com/office/officeart/2005/8/layout/radial2"/>
    <dgm:cxn modelId="{2579DE1D-E541-4876-95E4-482BA0D960D9}" type="presParOf" srcId="{B54305BA-021E-4841-9421-64E9E6B61A6D}" destId="{4A8DAB43-CCC3-44F6-B6A6-A3408A187EE5}" srcOrd="1" destOrd="0" presId="urn:microsoft.com/office/officeart/2005/8/layout/radial2"/>
    <dgm:cxn modelId="{95C6F456-8C10-4E57-9B28-CA70F68CEB14}" type="presParOf" srcId="{0553CC3B-3975-4E63-8AC7-4B1A3382157D}" destId="{185CFD35-C2EE-4D14-A4D5-F3735BB2C9FA}" srcOrd="3" destOrd="0" presId="urn:microsoft.com/office/officeart/2005/8/layout/radial2"/>
    <dgm:cxn modelId="{B3AC324F-FB73-4190-AEE1-70139385242D}" type="presParOf" srcId="{0553CC3B-3975-4E63-8AC7-4B1A3382157D}" destId="{D5BD0532-F361-43CD-958B-E22B2A4DD6ED}" srcOrd="4" destOrd="0" presId="urn:microsoft.com/office/officeart/2005/8/layout/radial2"/>
    <dgm:cxn modelId="{DCCED0DB-2634-4CBB-86A5-A5CF1A84F498}" type="presParOf" srcId="{D5BD0532-F361-43CD-958B-E22B2A4DD6ED}" destId="{49346290-0845-43A1-B450-82C7F8147B6E}" srcOrd="0" destOrd="0" presId="urn:microsoft.com/office/officeart/2005/8/layout/radial2"/>
    <dgm:cxn modelId="{56E1CFC4-45EC-4767-B8F0-28E41EA2C71B}" type="presParOf" srcId="{D5BD0532-F361-43CD-958B-E22B2A4DD6ED}" destId="{F66F12E9-F209-49DC-AB8A-409D5FCE32B0}" srcOrd="1" destOrd="0" presId="urn:microsoft.com/office/officeart/2005/8/layout/radial2"/>
    <dgm:cxn modelId="{9817A723-1E7C-4721-8518-C9F45922DB34}" type="presParOf" srcId="{0553CC3B-3975-4E63-8AC7-4B1A3382157D}" destId="{BA634607-CBC9-4348-BB4B-D10800137754}" srcOrd="5" destOrd="0" presId="urn:microsoft.com/office/officeart/2005/8/layout/radial2"/>
    <dgm:cxn modelId="{FF0638E5-69F1-4844-9151-78927AA78ABF}" type="presParOf" srcId="{0553CC3B-3975-4E63-8AC7-4B1A3382157D}" destId="{4A7FF39E-AE27-429D-8FB4-5A955A73028B}" srcOrd="6" destOrd="0" presId="urn:microsoft.com/office/officeart/2005/8/layout/radial2"/>
    <dgm:cxn modelId="{FBE6EBB2-907E-451B-BD73-48B0B52211D1}" type="presParOf" srcId="{4A7FF39E-AE27-429D-8FB4-5A955A73028B}" destId="{48ACA297-271B-4C09-A9EE-B5D87B7389F8}" srcOrd="0" destOrd="0" presId="urn:microsoft.com/office/officeart/2005/8/layout/radial2"/>
    <dgm:cxn modelId="{FDB669E8-642F-499D-806D-F21B53448100}" type="presParOf" srcId="{4A7FF39E-AE27-429D-8FB4-5A955A73028B}" destId="{E91C714F-EE68-4766-93BA-CB9776B471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4EC46C-5FE8-43E0-B875-CA69744D1F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0CCE76-C3D8-49C1-B2AF-B455E51EE62A}">
      <dgm:prSet phldrT="[Texto]" custT="1"/>
      <dgm:spPr/>
      <dgm:t>
        <a:bodyPr/>
        <a:lstStyle/>
        <a:p>
          <a:r>
            <a:rPr lang="pt-BR" sz="1400" dirty="0" err="1" smtClean="0"/>
            <a:t>Object</a:t>
          </a:r>
          <a:endParaRPr lang="pt-BR" sz="1400" dirty="0"/>
        </a:p>
      </dgm:t>
    </dgm:pt>
    <dgm:pt modelId="{60623AB2-38DA-454C-96D0-754E27260D37}" type="parTrans" cxnId="{19C755FE-21B4-469B-93F6-85B797000FC4}">
      <dgm:prSet/>
      <dgm:spPr/>
      <dgm:t>
        <a:bodyPr/>
        <a:lstStyle/>
        <a:p>
          <a:endParaRPr lang="pt-BR" sz="1400"/>
        </a:p>
      </dgm:t>
    </dgm:pt>
    <dgm:pt modelId="{08460CDE-8D72-4727-9EFF-AF082CB0AF56}" type="sibTrans" cxnId="{19C755FE-21B4-469B-93F6-85B797000FC4}">
      <dgm:prSet/>
      <dgm:spPr/>
      <dgm:t>
        <a:bodyPr/>
        <a:lstStyle/>
        <a:p>
          <a:endParaRPr lang="pt-BR" sz="1400"/>
        </a:p>
      </dgm:t>
    </dgm:pt>
    <dgm:pt modelId="{BE4B359A-CC94-4AAD-8EFC-C2F20A42A42C}">
      <dgm:prSet phldrT="[Texto]" custT="1"/>
      <dgm:spPr/>
      <dgm:t>
        <a:bodyPr/>
        <a:lstStyle/>
        <a:p>
          <a:r>
            <a:rPr lang="pt-BR" sz="1400" dirty="0" err="1" smtClean="0"/>
            <a:t>Object</a:t>
          </a:r>
          <a:endParaRPr lang="pt-BR" sz="1400" dirty="0"/>
        </a:p>
      </dgm:t>
    </dgm:pt>
    <dgm:pt modelId="{A489E377-B7D1-4099-BB6B-A06D141D5A62}" type="parTrans" cxnId="{E49B1CD5-C797-4E66-9593-7E345BD62AE0}">
      <dgm:prSet/>
      <dgm:spPr/>
      <dgm:t>
        <a:bodyPr/>
        <a:lstStyle/>
        <a:p>
          <a:endParaRPr lang="pt-BR" sz="1400"/>
        </a:p>
      </dgm:t>
    </dgm:pt>
    <dgm:pt modelId="{5A23B14A-EDB0-46F9-9A62-90FA2283618A}" type="sibTrans" cxnId="{E49B1CD5-C797-4E66-9593-7E345BD62AE0}">
      <dgm:prSet/>
      <dgm:spPr/>
      <dgm:t>
        <a:bodyPr/>
        <a:lstStyle/>
        <a:p>
          <a:endParaRPr lang="pt-BR" sz="1400"/>
        </a:p>
      </dgm:t>
    </dgm:pt>
    <dgm:pt modelId="{D228AF0C-B3E0-46A4-92B9-672CA72EEFFD}">
      <dgm:prSet phldrT="[Texto]" custT="1"/>
      <dgm:spPr/>
      <dgm:t>
        <a:bodyPr/>
        <a:lstStyle/>
        <a:p>
          <a:r>
            <a:rPr lang="pt-BR" sz="1400" dirty="0" err="1" smtClean="0"/>
            <a:t>Boolean</a:t>
          </a:r>
          <a:endParaRPr lang="pt-BR" sz="1400" dirty="0"/>
        </a:p>
      </dgm:t>
    </dgm:pt>
    <dgm:pt modelId="{4B42B58F-F67F-4007-8D77-E637B0DC899B}" type="parTrans" cxnId="{DEEF543F-EFAF-41FB-832B-9F048E4C831D}">
      <dgm:prSet/>
      <dgm:spPr/>
      <dgm:t>
        <a:bodyPr/>
        <a:lstStyle/>
        <a:p>
          <a:endParaRPr lang="pt-BR" sz="1400"/>
        </a:p>
      </dgm:t>
    </dgm:pt>
    <dgm:pt modelId="{305B271C-246D-4607-8074-BA47D42A9727}" type="sibTrans" cxnId="{DEEF543F-EFAF-41FB-832B-9F048E4C831D}">
      <dgm:prSet/>
      <dgm:spPr/>
      <dgm:t>
        <a:bodyPr/>
        <a:lstStyle/>
        <a:p>
          <a:endParaRPr lang="pt-BR" sz="1400"/>
        </a:p>
      </dgm:t>
    </dgm:pt>
    <dgm:pt modelId="{564B51D6-1169-400B-9488-E2FFE583130C}">
      <dgm:prSet phldrT="[Texto]" custT="1"/>
      <dgm:spPr/>
      <dgm:t>
        <a:bodyPr/>
        <a:lstStyle/>
        <a:p>
          <a:r>
            <a:rPr lang="pt-BR" sz="1400" dirty="0" smtClean="0"/>
            <a:t>encapsula o tipo primitivo</a:t>
          </a:r>
          <a:endParaRPr lang="pt-BR" sz="1400" dirty="0"/>
        </a:p>
      </dgm:t>
    </dgm:pt>
    <dgm:pt modelId="{D26F4F9D-45F3-42D4-B6BF-7DCE59B49E70}" type="parTrans" cxnId="{C7F51DE1-C891-4FB2-9382-3F03C6FDE0F0}">
      <dgm:prSet/>
      <dgm:spPr/>
      <dgm:t>
        <a:bodyPr/>
        <a:lstStyle/>
        <a:p>
          <a:endParaRPr lang="pt-BR" sz="1400"/>
        </a:p>
      </dgm:t>
    </dgm:pt>
    <dgm:pt modelId="{CEC545B5-9A99-4F1C-A4D9-D6B4813B76AA}" type="sibTrans" cxnId="{C7F51DE1-C891-4FB2-9382-3F03C6FDE0F0}">
      <dgm:prSet/>
      <dgm:spPr/>
      <dgm:t>
        <a:bodyPr/>
        <a:lstStyle/>
        <a:p>
          <a:endParaRPr lang="pt-BR" sz="1400"/>
        </a:p>
      </dgm:t>
    </dgm:pt>
    <dgm:pt modelId="{4DF15435-88C7-4F07-B5F1-DAF94BA2F36A}">
      <dgm:prSet phldrT="[Texto]" custT="1"/>
      <dgm:spPr/>
      <dgm:t>
        <a:bodyPr/>
        <a:lstStyle/>
        <a:p>
          <a:r>
            <a:rPr lang="pt-BR" sz="1400" dirty="0" err="1" smtClean="0"/>
            <a:t>Number</a:t>
          </a:r>
          <a:endParaRPr lang="pt-BR" sz="1400" dirty="0"/>
        </a:p>
      </dgm:t>
    </dgm:pt>
    <dgm:pt modelId="{99A9C9BE-CEB1-4BF6-9F69-D01D31F0DC59}" type="parTrans" cxnId="{EBF46C4A-7DEF-4ADA-8C52-3C7F75695767}">
      <dgm:prSet/>
      <dgm:spPr/>
      <dgm:t>
        <a:bodyPr/>
        <a:lstStyle/>
        <a:p>
          <a:endParaRPr lang="pt-BR" sz="1400"/>
        </a:p>
      </dgm:t>
    </dgm:pt>
    <dgm:pt modelId="{013497E6-AC9C-4F8D-878C-2A430AB22FC2}" type="sibTrans" cxnId="{EBF46C4A-7DEF-4ADA-8C52-3C7F75695767}">
      <dgm:prSet/>
      <dgm:spPr/>
      <dgm:t>
        <a:bodyPr/>
        <a:lstStyle/>
        <a:p>
          <a:endParaRPr lang="pt-BR" sz="1400"/>
        </a:p>
      </dgm:t>
    </dgm:pt>
    <dgm:pt modelId="{9604DF65-5E9B-425D-AD4E-9B6AEF0B50E4}">
      <dgm:prSet phldrT="[Texto]" custT="1"/>
      <dgm:spPr/>
      <dgm:t>
        <a:bodyPr/>
        <a:lstStyle/>
        <a:p>
          <a:r>
            <a:rPr lang="pt-BR" sz="1400" dirty="0" smtClean="0"/>
            <a:t>Verdadeiro ou falso</a:t>
          </a:r>
          <a:endParaRPr lang="pt-BR" sz="1400" dirty="0"/>
        </a:p>
      </dgm:t>
    </dgm:pt>
    <dgm:pt modelId="{A3E059EE-ED44-46BB-8C77-BF505A1A9213}" type="parTrans" cxnId="{810799A2-96FE-4BF4-885D-713CA8A0385B}">
      <dgm:prSet/>
      <dgm:spPr/>
      <dgm:t>
        <a:bodyPr/>
        <a:lstStyle/>
        <a:p>
          <a:endParaRPr lang="pt-BR" sz="1400"/>
        </a:p>
      </dgm:t>
    </dgm:pt>
    <dgm:pt modelId="{F10FA9F5-0A8D-416F-B1F7-DFA43CFF2CA5}" type="sibTrans" cxnId="{810799A2-96FE-4BF4-885D-713CA8A0385B}">
      <dgm:prSet/>
      <dgm:spPr/>
      <dgm:t>
        <a:bodyPr/>
        <a:lstStyle/>
        <a:p>
          <a:endParaRPr lang="pt-BR" sz="1400"/>
        </a:p>
      </dgm:t>
    </dgm:pt>
    <dgm:pt modelId="{F4BA6FF8-4F3D-4B5B-B949-F13802435F40}">
      <dgm:prSet phldrT="[Texto]" custT="1"/>
      <dgm:spPr/>
      <dgm:t>
        <a:bodyPr/>
        <a:lstStyle/>
        <a:p>
          <a:r>
            <a:rPr lang="pt-BR" sz="1400" dirty="0" err="1" smtClean="0"/>
            <a:t>String</a:t>
          </a:r>
          <a:endParaRPr lang="pt-BR" sz="1400" dirty="0"/>
        </a:p>
      </dgm:t>
    </dgm:pt>
    <dgm:pt modelId="{2E3DC0CF-D21A-4E38-99DB-9E054DEB198B}" type="parTrans" cxnId="{5ED5686B-C019-4247-A848-84ED45FF909F}">
      <dgm:prSet/>
      <dgm:spPr/>
      <dgm:t>
        <a:bodyPr/>
        <a:lstStyle/>
        <a:p>
          <a:endParaRPr lang="pt-BR" sz="1400"/>
        </a:p>
      </dgm:t>
    </dgm:pt>
    <dgm:pt modelId="{14F63758-E24B-45D0-B9D7-5F49BF87B198}" type="sibTrans" cxnId="{5ED5686B-C019-4247-A848-84ED45FF909F}">
      <dgm:prSet/>
      <dgm:spPr/>
      <dgm:t>
        <a:bodyPr/>
        <a:lstStyle/>
        <a:p>
          <a:endParaRPr lang="pt-BR" sz="1400"/>
        </a:p>
      </dgm:t>
    </dgm:pt>
    <dgm:pt modelId="{AFB43EA3-D7A8-476D-991E-B9F8FAA447A4}">
      <dgm:prSet phldrT="[Texto]" custT="1"/>
      <dgm:spPr/>
      <dgm:t>
        <a:bodyPr/>
        <a:lstStyle/>
        <a:p>
          <a:r>
            <a:rPr lang="pt-BR" sz="1400" dirty="0" smtClean="0"/>
            <a:t>encapsula o tipo primitivo</a:t>
          </a:r>
          <a:endParaRPr lang="pt-BR" sz="1400" dirty="0"/>
        </a:p>
      </dgm:t>
    </dgm:pt>
    <dgm:pt modelId="{52C22A97-8786-463D-9E7D-ABE08C3DFBE5}" type="parTrans" cxnId="{2164E27B-09E5-4B2E-BAF8-9C79D0CBC020}">
      <dgm:prSet/>
      <dgm:spPr/>
      <dgm:t>
        <a:bodyPr/>
        <a:lstStyle/>
        <a:p>
          <a:endParaRPr lang="pt-BR" sz="1400"/>
        </a:p>
      </dgm:t>
    </dgm:pt>
    <dgm:pt modelId="{6FF97E4D-C84C-4555-9CFC-024627D5EC07}" type="sibTrans" cxnId="{2164E27B-09E5-4B2E-BAF8-9C79D0CBC020}">
      <dgm:prSet/>
      <dgm:spPr/>
      <dgm:t>
        <a:bodyPr/>
        <a:lstStyle/>
        <a:p>
          <a:endParaRPr lang="pt-BR" sz="1400"/>
        </a:p>
      </dgm:t>
    </dgm:pt>
    <dgm:pt modelId="{E6981657-A836-484C-9C51-0386283BD8D4}">
      <dgm:prSet phldrT="[Texto]" custT="1"/>
      <dgm:spPr/>
      <dgm:t>
        <a:bodyPr/>
        <a:lstStyle/>
        <a:p>
          <a:r>
            <a:rPr lang="pt-BR" sz="1400" smtClean="0"/>
            <a:t>Array</a:t>
          </a:r>
          <a:endParaRPr lang="pt-BR" sz="1400" dirty="0"/>
        </a:p>
      </dgm:t>
    </dgm:pt>
    <dgm:pt modelId="{ADFE483A-24FE-4579-BC7A-F1075D6F1325}" type="parTrans" cxnId="{3C03945F-8CC9-4BCB-B100-06C9643E1691}">
      <dgm:prSet/>
      <dgm:spPr/>
      <dgm:t>
        <a:bodyPr/>
        <a:lstStyle/>
        <a:p>
          <a:endParaRPr lang="pt-BR" sz="1400"/>
        </a:p>
      </dgm:t>
    </dgm:pt>
    <dgm:pt modelId="{67252AB5-CFEF-4F8D-9716-D33E947AD2F7}" type="sibTrans" cxnId="{3C03945F-8CC9-4BCB-B100-06C9643E1691}">
      <dgm:prSet/>
      <dgm:spPr/>
      <dgm:t>
        <a:bodyPr/>
        <a:lstStyle/>
        <a:p>
          <a:endParaRPr lang="pt-BR" sz="1400"/>
        </a:p>
      </dgm:t>
    </dgm:pt>
    <dgm:pt modelId="{D540953F-520C-42F6-B893-CA3444DB6FAB}">
      <dgm:prSet phldrT="[Texto]" custT="1"/>
      <dgm:spPr/>
      <dgm:t>
        <a:bodyPr/>
        <a:lstStyle/>
        <a:p>
          <a:r>
            <a:rPr lang="pt-BR" sz="1400" dirty="0" smtClean="0"/>
            <a:t>um objeto com um conjunto de informações</a:t>
          </a:r>
          <a:endParaRPr lang="pt-BR" sz="1400" dirty="0"/>
        </a:p>
      </dgm:t>
    </dgm:pt>
    <dgm:pt modelId="{8E06539E-C207-47C9-9B8C-1921C534AA3D}" type="parTrans" cxnId="{4EAE6B88-C239-4FDB-BF6A-3E7AC3721621}">
      <dgm:prSet/>
      <dgm:spPr/>
      <dgm:t>
        <a:bodyPr/>
        <a:lstStyle/>
        <a:p>
          <a:endParaRPr lang="pt-BR" sz="1400"/>
        </a:p>
      </dgm:t>
    </dgm:pt>
    <dgm:pt modelId="{483E4988-1DAC-4525-84FC-213F6B64F2F7}" type="sibTrans" cxnId="{4EAE6B88-C239-4FDB-BF6A-3E7AC3721621}">
      <dgm:prSet/>
      <dgm:spPr/>
      <dgm:t>
        <a:bodyPr/>
        <a:lstStyle/>
        <a:p>
          <a:endParaRPr lang="pt-BR" sz="1400"/>
        </a:p>
      </dgm:t>
    </dgm:pt>
    <dgm:pt modelId="{C284E6D0-566A-4C56-AC81-66173839E552}" type="pres">
      <dgm:prSet presAssocID="{C24EC46C-5FE8-43E0-B875-CA69744D1F8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53CC3B-3975-4E63-8AC7-4B1A3382157D}" type="pres">
      <dgm:prSet presAssocID="{C24EC46C-5FE8-43E0-B875-CA69744D1F8E}" presName="cycle" presStyleCnt="0"/>
      <dgm:spPr/>
    </dgm:pt>
    <dgm:pt modelId="{624B3F13-6351-424E-BC5A-73094466B6FE}" type="pres">
      <dgm:prSet presAssocID="{C24EC46C-5FE8-43E0-B875-CA69744D1F8E}" presName="centerShape" presStyleCnt="0"/>
      <dgm:spPr/>
    </dgm:pt>
    <dgm:pt modelId="{268CFFF2-D5F1-42F6-A657-474284776AF3}" type="pres">
      <dgm:prSet presAssocID="{C24EC46C-5FE8-43E0-B875-CA69744D1F8E}" presName="connSite" presStyleLbl="node1" presStyleIdx="0" presStyleCnt="6"/>
      <dgm:spPr/>
    </dgm:pt>
    <dgm:pt modelId="{8F1C34F2-4C60-4497-8CF0-F6A55E9F864B}" type="pres">
      <dgm:prSet presAssocID="{C24EC46C-5FE8-43E0-B875-CA69744D1F8E}" presName="visible" presStyleLbl="node1" presStyleIdx="0" presStyleCnt="6" custScaleX="111460" custScaleY="110931"/>
      <dgm:spPr/>
    </dgm:pt>
    <dgm:pt modelId="{9FCE8D50-0CC0-4426-835A-411B4B81ECC5}" type="pres">
      <dgm:prSet presAssocID="{60623AB2-38DA-454C-96D0-754E27260D37}" presName="Name25" presStyleLbl="parChTrans1D1" presStyleIdx="0" presStyleCnt="5"/>
      <dgm:spPr/>
      <dgm:t>
        <a:bodyPr/>
        <a:lstStyle/>
        <a:p>
          <a:endParaRPr lang="pt-BR"/>
        </a:p>
      </dgm:t>
    </dgm:pt>
    <dgm:pt modelId="{B54305BA-021E-4841-9421-64E9E6B61A6D}" type="pres">
      <dgm:prSet presAssocID="{1D0CCE76-C3D8-49C1-B2AF-B455E51EE62A}" presName="node" presStyleCnt="0"/>
      <dgm:spPr/>
    </dgm:pt>
    <dgm:pt modelId="{56407B7D-DE36-448A-A68D-37B12995FEAC}" type="pres">
      <dgm:prSet presAssocID="{1D0CCE76-C3D8-49C1-B2AF-B455E51EE62A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8DAB43-CCC3-44F6-B6A6-A3408A187EE5}" type="pres">
      <dgm:prSet presAssocID="{1D0CCE76-C3D8-49C1-B2AF-B455E51EE62A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5CFD35-C2EE-4D14-A4D5-F3735BB2C9FA}" type="pres">
      <dgm:prSet presAssocID="{4B42B58F-F67F-4007-8D77-E637B0DC899B}" presName="Name25" presStyleLbl="parChTrans1D1" presStyleIdx="1" presStyleCnt="5"/>
      <dgm:spPr/>
      <dgm:t>
        <a:bodyPr/>
        <a:lstStyle/>
        <a:p>
          <a:endParaRPr lang="pt-BR"/>
        </a:p>
      </dgm:t>
    </dgm:pt>
    <dgm:pt modelId="{D5BD0532-F361-43CD-958B-E22B2A4DD6ED}" type="pres">
      <dgm:prSet presAssocID="{D228AF0C-B3E0-46A4-92B9-672CA72EEFFD}" presName="node" presStyleCnt="0"/>
      <dgm:spPr/>
    </dgm:pt>
    <dgm:pt modelId="{49346290-0845-43A1-B450-82C7F8147B6E}" type="pres">
      <dgm:prSet presAssocID="{D228AF0C-B3E0-46A4-92B9-672CA72EEFFD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6F12E9-F209-49DC-AB8A-409D5FCE32B0}" type="pres">
      <dgm:prSet presAssocID="{D228AF0C-B3E0-46A4-92B9-672CA72EEFFD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634607-CBC9-4348-BB4B-D10800137754}" type="pres">
      <dgm:prSet presAssocID="{99A9C9BE-CEB1-4BF6-9F69-D01D31F0DC59}" presName="Name25" presStyleLbl="parChTrans1D1" presStyleIdx="2" presStyleCnt="5"/>
      <dgm:spPr/>
      <dgm:t>
        <a:bodyPr/>
        <a:lstStyle/>
        <a:p>
          <a:endParaRPr lang="pt-BR"/>
        </a:p>
      </dgm:t>
    </dgm:pt>
    <dgm:pt modelId="{4A7FF39E-AE27-429D-8FB4-5A955A73028B}" type="pres">
      <dgm:prSet presAssocID="{4DF15435-88C7-4F07-B5F1-DAF94BA2F36A}" presName="node" presStyleCnt="0"/>
      <dgm:spPr/>
    </dgm:pt>
    <dgm:pt modelId="{48ACA297-271B-4C09-A9EE-B5D87B7389F8}" type="pres">
      <dgm:prSet presAssocID="{4DF15435-88C7-4F07-B5F1-DAF94BA2F36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1C714F-EE68-4766-93BA-CB9776B47158}" type="pres">
      <dgm:prSet presAssocID="{4DF15435-88C7-4F07-B5F1-DAF94BA2F36A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353917-AC3A-4EA2-B33E-0F983AA1EE16}" type="pres">
      <dgm:prSet presAssocID="{2E3DC0CF-D21A-4E38-99DB-9E054DEB198B}" presName="Name25" presStyleLbl="parChTrans1D1" presStyleIdx="3" presStyleCnt="5"/>
      <dgm:spPr/>
      <dgm:t>
        <a:bodyPr/>
        <a:lstStyle/>
        <a:p>
          <a:endParaRPr lang="pt-BR"/>
        </a:p>
      </dgm:t>
    </dgm:pt>
    <dgm:pt modelId="{77276F90-FC86-4901-9772-752A93299E9A}" type="pres">
      <dgm:prSet presAssocID="{F4BA6FF8-4F3D-4B5B-B949-F13802435F40}" presName="node" presStyleCnt="0"/>
      <dgm:spPr/>
    </dgm:pt>
    <dgm:pt modelId="{B49DE10C-239C-46CC-B039-54CFBB7F81B4}" type="pres">
      <dgm:prSet presAssocID="{F4BA6FF8-4F3D-4B5B-B949-F13802435F40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BA5487-62C7-40EA-A9A5-6AF1576F1285}" type="pres">
      <dgm:prSet presAssocID="{F4BA6FF8-4F3D-4B5B-B949-F13802435F40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BB5E89-350F-4DFD-AD7E-57782C84FEE1}" type="pres">
      <dgm:prSet presAssocID="{ADFE483A-24FE-4579-BC7A-F1075D6F1325}" presName="Name25" presStyleLbl="parChTrans1D1" presStyleIdx="4" presStyleCnt="5"/>
      <dgm:spPr/>
      <dgm:t>
        <a:bodyPr/>
        <a:lstStyle/>
        <a:p>
          <a:endParaRPr lang="pt-BR"/>
        </a:p>
      </dgm:t>
    </dgm:pt>
    <dgm:pt modelId="{40582868-3A43-4559-9B4F-FB89671A8776}" type="pres">
      <dgm:prSet presAssocID="{E6981657-A836-484C-9C51-0386283BD8D4}" presName="node" presStyleCnt="0"/>
      <dgm:spPr/>
    </dgm:pt>
    <dgm:pt modelId="{BDB9339F-4C92-46C6-9801-55C06849DD86}" type="pres">
      <dgm:prSet presAssocID="{E6981657-A836-484C-9C51-0386283BD8D4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0716AB-DA6E-46B3-A28A-44A97E5DFDE5}" type="pres">
      <dgm:prSet presAssocID="{E6981657-A836-484C-9C51-0386283BD8D4}" presName="child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755B5D0-2FC9-4E80-BD98-862353D05528}" type="presOf" srcId="{9604DF65-5E9B-425D-AD4E-9B6AEF0B50E4}" destId="{E91C714F-EE68-4766-93BA-CB9776B47158}" srcOrd="0" destOrd="0" presId="urn:microsoft.com/office/officeart/2005/8/layout/radial2"/>
    <dgm:cxn modelId="{7B44EF8D-87E8-4BD2-A727-7E3F0B9B0563}" type="presOf" srcId="{ADFE483A-24FE-4579-BC7A-F1075D6F1325}" destId="{EEBB5E89-350F-4DFD-AD7E-57782C84FEE1}" srcOrd="0" destOrd="0" presId="urn:microsoft.com/office/officeart/2005/8/layout/radial2"/>
    <dgm:cxn modelId="{7410E7C4-EF59-4339-ABD8-6478E08D60CE}" type="presOf" srcId="{1D0CCE76-C3D8-49C1-B2AF-B455E51EE62A}" destId="{56407B7D-DE36-448A-A68D-37B12995FEAC}" srcOrd="0" destOrd="0" presId="urn:microsoft.com/office/officeart/2005/8/layout/radial2"/>
    <dgm:cxn modelId="{3C03945F-8CC9-4BCB-B100-06C9643E1691}" srcId="{C24EC46C-5FE8-43E0-B875-CA69744D1F8E}" destId="{E6981657-A836-484C-9C51-0386283BD8D4}" srcOrd="4" destOrd="0" parTransId="{ADFE483A-24FE-4579-BC7A-F1075D6F1325}" sibTransId="{67252AB5-CFEF-4F8D-9716-D33E947AD2F7}"/>
    <dgm:cxn modelId="{99AB16BD-EA79-4E3F-80A4-4493A9C80BF2}" type="presOf" srcId="{99A9C9BE-CEB1-4BF6-9F69-D01D31F0DC59}" destId="{BA634607-CBC9-4348-BB4B-D10800137754}" srcOrd="0" destOrd="0" presId="urn:microsoft.com/office/officeart/2005/8/layout/radial2"/>
    <dgm:cxn modelId="{DEEF543F-EFAF-41FB-832B-9F048E4C831D}" srcId="{C24EC46C-5FE8-43E0-B875-CA69744D1F8E}" destId="{D228AF0C-B3E0-46A4-92B9-672CA72EEFFD}" srcOrd="1" destOrd="0" parTransId="{4B42B58F-F67F-4007-8D77-E637B0DC899B}" sibTransId="{305B271C-246D-4607-8074-BA47D42A9727}"/>
    <dgm:cxn modelId="{0EA42185-FAA9-438C-82D2-E699956FE584}" type="presOf" srcId="{60623AB2-38DA-454C-96D0-754E27260D37}" destId="{9FCE8D50-0CC0-4426-835A-411B4B81ECC5}" srcOrd="0" destOrd="0" presId="urn:microsoft.com/office/officeart/2005/8/layout/radial2"/>
    <dgm:cxn modelId="{726F50D4-3524-4D99-87B9-2B218A1DA894}" type="presOf" srcId="{D540953F-520C-42F6-B893-CA3444DB6FAB}" destId="{070716AB-DA6E-46B3-A28A-44A97E5DFDE5}" srcOrd="0" destOrd="0" presId="urn:microsoft.com/office/officeart/2005/8/layout/radial2"/>
    <dgm:cxn modelId="{5ED5686B-C019-4247-A848-84ED45FF909F}" srcId="{C24EC46C-5FE8-43E0-B875-CA69744D1F8E}" destId="{F4BA6FF8-4F3D-4B5B-B949-F13802435F40}" srcOrd="3" destOrd="0" parTransId="{2E3DC0CF-D21A-4E38-99DB-9E054DEB198B}" sibTransId="{14F63758-E24B-45D0-B9D7-5F49BF87B198}"/>
    <dgm:cxn modelId="{4CDD263D-3B43-4127-99F1-FF37AC0326CE}" type="presOf" srcId="{AFB43EA3-D7A8-476D-991E-B9F8FAA447A4}" destId="{BDBA5487-62C7-40EA-A9A5-6AF1576F1285}" srcOrd="0" destOrd="0" presId="urn:microsoft.com/office/officeart/2005/8/layout/radial2"/>
    <dgm:cxn modelId="{B3E585CA-67E3-48CC-8602-83504EE3327F}" type="presOf" srcId="{564B51D6-1169-400B-9488-E2FFE583130C}" destId="{F66F12E9-F209-49DC-AB8A-409D5FCE32B0}" srcOrd="0" destOrd="0" presId="urn:microsoft.com/office/officeart/2005/8/layout/radial2"/>
    <dgm:cxn modelId="{6084AFAD-60F9-45AF-9DDF-3FFBE3F15779}" type="presOf" srcId="{BE4B359A-CC94-4AAD-8EFC-C2F20A42A42C}" destId="{4A8DAB43-CCC3-44F6-B6A6-A3408A187EE5}" srcOrd="0" destOrd="0" presId="urn:microsoft.com/office/officeart/2005/8/layout/radial2"/>
    <dgm:cxn modelId="{F32F5F1D-73C3-468F-AB1E-E4674E4D7354}" type="presOf" srcId="{D228AF0C-B3E0-46A4-92B9-672CA72EEFFD}" destId="{49346290-0845-43A1-B450-82C7F8147B6E}" srcOrd="0" destOrd="0" presId="urn:microsoft.com/office/officeart/2005/8/layout/radial2"/>
    <dgm:cxn modelId="{0354B802-814E-4AEA-B7FC-6B80FF4E37CD}" type="presOf" srcId="{2E3DC0CF-D21A-4E38-99DB-9E054DEB198B}" destId="{8F353917-AC3A-4EA2-B33E-0F983AA1EE16}" srcOrd="0" destOrd="0" presId="urn:microsoft.com/office/officeart/2005/8/layout/radial2"/>
    <dgm:cxn modelId="{70D17019-DF30-41AE-9AD7-D5FAAE0330C0}" type="presOf" srcId="{4B42B58F-F67F-4007-8D77-E637B0DC899B}" destId="{185CFD35-C2EE-4D14-A4D5-F3735BB2C9FA}" srcOrd="0" destOrd="0" presId="urn:microsoft.com/office/officeart/2005/8/layout/radial2"/>
    <dgm:cxn modelId="{810799A2-96FE-4BF4-885D-713CA8A0385B}" srcId="{4DF15435-88C7-4F07-B5F1-DAF94BA2F36A}" destId="{9604DF65-5E9B-425D-AD4E-9B6AEF0B50E4}" srcOrd="0" destOrd="0" parTransId="{A3E059EE-ED44-46BB-8C77-BF505A1A9213}" sibTransId="{F10FA9F5-0A8D-416F-B1F7-DFA43CFF2CA5}"/>
    <dgm:cxn modelId="{62C29B6B-47FE-41F6-A7EC-6703FF1091BF}" type="presOf" srcId="{E6981657-A836-484C-9C51-0386283BD8D4}" destId="{BDB9339F-4C92-46C6-9801-55C06849DD86}" srcOrd="0" destOrd="0" presId="urn:microsoft.com/office/officeart/2005/8/layout/radial2"/>
    <dgm:cxn modelId="{C7F51DE1-C891-4FB2-9382-3F03C6FDE0F0}" srcId="{D228AF0C-B3E0-46A4-92B9-672CA72EEFFD}" destId="{564B51D6-1169-400B-9488-E2FFE583130C}" srcOrd="0" destOrd="0" parTransId="{D26F4F9D-45F3-42D4-B6BF-7DCE59B49E70}" sibTransId="{CEC545B5-9A99-4F1C-A4D9-D6B4813B76AA}"/>
    <dgm:cxn modelId="{70F63608-9828-43B2-9886-A02303820E6F}" type="presOf" srcId="{F4BA6FF8-4F3D-4B5B-B949-F13802435F40}" destId="{B49DE10C-239C-46CC-B039-54CFBB7F81B4}" srcOrd="0" destOrd="0" presId="urn:microsoft.com/office/officeart/2005/8/layout/radial2"/>
    <dgm:cxn modelId="{EBF46C4A-7DEF-4ADA-8C52-3C7F75695767}" srcId="{C24EC46C-5FE8-43E0-B875-CA69744D1F8E}" destId="{4DF15435-88C7-4F07-B5F1-DAF94BA2F36A}" srcOrd="2" destOrd="0" parTransId="{99A9C9BE-CEB1-4BF6-9F69-D01D31F0DC59}" sibTransId="{013497E6-AC9C-4F8D-878C-2A430AB22FC2}"/>
    <dgm:cxn modelId="{E49B1CD5-C797-4E66-9593-7E345BD62AE0}" srcId="{1D0CCE76-C3D8-49C1-B2AF-B455E51EE62A}" destId="{BE4B359A-CC94-4AAD-8EFC-C2F20A42A42C}" srcOrd="0" destOrd="0" parTransId="{A489E377-B7D1-4099-BB6B-A06D141D5A62}" sibTransId="{5A23B14A-EDB0-46F9-9A62-90FA2283618A}"/>
    <dgm:cxn modelId="{2164E27B-09E5-4B2E-BAF8-9C79D0CBC020}" srcId="{F4BA6FF8-4F3D-4B5B-B949-F13802435F40}" destId="{AFB43EA3-D7A8-476D-991E-B9F8FAA447A4}" srcOrd="0" destOrd="0" parTransId="{52C22A97-8786-463D-9E7D-ABE08C3DFBE5}" sibTransId="{6FF97E4D-C84C-4555-9CFC-024627D5EC07}"/>
    <dgm:cxn modelId="{4EAE6B88-C239-4FDB-BF6A-3E7AC3721621}" srcId="{E6981657-A836-484C-9C51-0386283BD8D4}" destId="{D540953F-520C-42F6-B893-CA3444DB6FAB}" srcOrd="0" destOrd="0" parTransId="{8E06539E-C207-47C9-9B8C-1921C534AA3D}" sibTransId="{483E4988-1DAC-4525-84FC-213F6B64F2F7}"/>
    <dgm:cxn modelId="{69BE62BC-EF8B-4D1D-9362-48A8C4440149}" type="presOf" srcId="{4DF15435-88C7-4F07-B5F1-DAF94BA2F36A}" destId="{48ACA297-271B-4C09-A9EE-B5D87B7389F8}" srcOrd="0" destOrd="0" presId="urn:microsoft.com/office/officeart/2005/8/layout/radial2"/>
    <dgm:cxn modelId="{19C755FE-21B4-469B-93F6-85B797000FC4}" srcId="{C24EC46C-5FE8-43E0-B875-CA69744D1F8E}" destId="{1D0CCE76-C3D8-49C1-B2AF-B455E51EE62A}" srcOrd="0" destOrd="0" parTransId="{60623AB2-38DA-454C-96D0-754E27260D37}" sibTransId="{08460CDE-8D72-4727-9EFF-AF082CB0AF56}"/>
    <dgm:cxn modelId="{A2D4CC50-9C6F-4187-B4C8-745DDEC0A55E}" type="presOf" srcId="{C24EC46C-5FE8-43E0-B875-CA69744D1F8E}" destId="{C284E6D0-566A-4C56-AC81-66173839E552}" srcOrd="0" destOrd="0" presId="urn:microsoft.com/office/officeart/2005/8/layout/radial2"/>
    <dgm:cxn modelId="{8EC8304A-A2B6-4407-9359-C2D2004AA7CA}" type="presParOf" srcId="{C284E6D0-566A-4C56-AC81-66173839E552}" destId="{0553CC3B-3975-4E63-8AC7-4B1A3382157D}" srcOrd="0" destOrd="0" presId="urn:microsoft.com/office/officeart/2005/8/layout/radial2"/>
    <dgm:cxn modelId="{4B43E18F-EC8B-412C-8C92-3481B6CB46B4}" type="presParOf" srcId="{0553CC3B-3975-4E63-8AC7-4B1A3382157D}" destId="{624B3F13-6351-424E-BC5A-73094466B6FE}" srcOrd="0" destOrd="0" presId="urn:microsoft.com/office/officeart/2005/8/layout/radial2"/>
    <dgm:cxn modelId="{64FFB015-5816-44A8-8D7E-C4E6C5AC4A4E}" type="presParOf" srcId="{624B3F13-6351-424E-BC5A-73094466B6FE}" destId="{268CFFF2-D5F1-42F6-A657-474284776AF3}" srcOrd="0" destOrd="0" presId="urn:microsoft.com/office/officeart/2005/8/layout/radial2"/>
    <dgm:cxn modelId="{263F6560-F9DC-4385-8306-DD62C0BEF751}" type="presParOf" srcId="{624B3F13-6351-424E-BC5A-73094466B6FE}" destId="{8F1C34F2-4C60-4497-8CF0-F6A55E9F864B}" srcOrd="1" destOrd="0" presId="urn:microsoft.com/office/officeart/2005/8/layout/radial2"/>
    <dgm:cxn modelId="{54F2A79E-A88C-425E-B99E-00917904C9C0}" type="presParOf" srcId="{0553CC3B-3975-4E63-8AC7-4B1A3382157D}" destId="{9FCE8D50-0CC0-4426-835A-411B4B81ECC5}" srcOrd="1" destOrd="0" presId="urn:microsoft.com/office/officeart/2005/8/layout/radial2"/>
    <dgm:cxn modelId="{AF208FAE-BAD6-41B2-B71C-D09E96831E78}" type="presParOf" srcId="{0553CC3B-3975-4E63-8AC7-4B1A3382157D}" destId="{B54305BA-021E-4841-9421-64E9E6B61A6D}" srcOrd="2" destOrd="0" presId="urn:microsoft.com/office/officeart/2005/8/layout/radial2"/>
    <dgm:cxn modelId="{8B2F1293-748A-40EF-B568-9F183BBDCA4D}" type="presParOf" srcId="{B54305BA-021E-4841-9421-64E9E6B61A6D}" destId="{56407B7D-DE36-448A-A68D-37B12995FEAC}" srcOrd="0" destOrd="0" presId="urn:microsoft.com/office/officeart/2005/8/layout/radial2"/>
    <dgm:cxn modelId="{1CEFEC67-21A9-4656-ACD0-6309112753F1}" type="presParOf" srcId="{B54305BA-021E-4841-9421-64E9E6B61A6D}" destId="{4A8DAB43-CCC3-44F6-B6A6-A3408A187EE5}" srcOrd="1" destOrd="0" presId="urn:microsoft.com/office/officeart/2005/8/layout/radial2"/>
    <dgm:cxn modelId="{B77E06DD-32F7-4DC1-8316-7134A6A6FC15}" type="presParOf" srcId="{0553CC3B-3975-4E63-8AC7-4B1A3382157D}" destId="{185CFD35-C2EE-4D14-A4D5-F3735BB2C9FA}" srcOrd="3" destOrd="0" presId="urn:microsoft.com/office/officeart/2005/8/layout/radial2"/>
    <dgm:cxn modelId="{7D262DFB-5AE7-4E4A-A5AF-E59FC53C9599}" type="presParOf" srcId="{0553CC3B-3975-4E63-8AC7-4B1A3382157D}" destId="{D5BD0532-F361-43CD-958B-E22B2A4DD6ED}" srcOrd="4" destOrd="0" presId="urn:microsoft.com/office/officeart/2005/8/layout/radial2"/>
    <dgm:cxn modelId="{4074D52C-C7C0-4BF1-9D4B-CC7DF0BC885C}" type="presParOf" srcId="{D5BD0532-F361-43CD-958B-E22B2A4DD6ED}" destId="{49346290-0845-43A1-B450-82C7F8147B6E}" srcOrd="0" destOrd="0" presId="urn:microsoft.com/office/officeart/2005/8/layout/radial2"/>
    <dgm:cxn modelId="{A4C4D21A-0E4A-4CE1-A064-C9F75D1A49CE}" type="presParOf" srcId="{D5BD0532-F361-43CD-958B-E22B2A4DD6ED}" destId="{F66F12E9-F209-49DC-AB8A-409D5FCE32B0}" srcOrd="1" destOrd="0" presId="urn:microsoft.com/office/officeart/2005/8/layout/radial2"/>
    <dgm:cxn modelId="{91161240-E125-4C2D-BB6E-7982C948AAA7}" type="presParOf" srcId="{0553CC3B-3975-4E63-8AC7-4B1A3382157D}" destId="{BA634607-CBC9-4348-BB4B-D10800137754}" srcOrd="5" destOrd="0" presId="urn:microsoft.com/office/officeart/2005/8/layout/radial2"/>
    <dgm:cxn modelId="{BD871DA2-7CE1-4A9F-9621-A54AC6B17154}" type="presParOf" srcId="{0553CC3B-3975-4E63-8AC7-4B1A3382157D}" destId="{4A7FF39E-AE27-429D-8FB4-5A955A73028B}" srcOrd="6" destOrd="0" presId="urn:microsoft.com/office/officeart/2005/8/layout/radial2"/>
    <dgm:cxn modelId="{4AEED6B2-F5C0-4123-906C-B39F4E51C3C0}" type="presParOf" srcId="{4A7FF39E-AE27-429D-8FB4-5A955A73028B}" destId="{48ACA297-271B-4C09-A9EE-B5D87B7389F8}" srcOrd="0" destOrd="0" presId="urn:microsoft.com/office/officeart/2005/8/layout/radial2"/>
    <dgm:cxn modelId="{D4D30E11-21A2-4064-BEF7-064B0F598DC6}" type="presParOf" srcId="{4A7FF39E-AE27-429D-8FB4-5A955A73028B}" destId="{E91C714F-EE68-4766-93BA-CB9776B47158}" srcOrd="1" destOrd="0" presId="urn:microsoft.com/office/officeart/2005/8/layout/radial2"/>
    <dgm:cxn modelId="{1404B501-3836-4DCC-B43B-734A05CE810D}" type="presParOf" srcId="{0553CC3B-3975-4E63-8AC7-4B1A3382157D}" destId="{8F353917-AC3A-4EA2-B33E-0F983AA1EE16}" srcOrd="7" destOrd="0" presId="urn:microsoft.com/office/officeart/2005/8/layout/radial2"/>
    <dgm:cxn modelId="{96E683CC-C462-484D-AC39-0DCBE0B87210}" type="presParOf" srcId="{0553CC3B-3975-4E63-8AC7-4B1A3382157D}" destId="{77276F90-FC86-4901-9772-752A93299E9A}" srcOrd="8" destOrd="0" presId="urn:microsoft.com/office/officeart/2005/8/layout/radial2"/>
    <dgm:cxn modelId="{8146A39E-5F39-4379-854D-7598BB7A8481}" type="presParOf" srcId="{77276F90-FC86-4901-9772-752A93299E9A}" destId="{B49DE10C-239C-46CC-B039-54CFBB7F81B4}" srcOrd="0" destOrd="0" presId="urn:microsoft.com/office/officeart/2005/8/layout/radial2"/>
    <dgm:cxn modelId="{150F33D9-2BEE-42F9-8BFB-94376E2F7014}" type="presParOf" srcId="{77276F90-FC86-4901-9772-752A93299E9A}" destId="{BDBA5487-62C7-40EA-A9A5-6AF1576F1285}" srcOrd="1" destOrd="0" presId="urn:microsoft.com/office/officeart/2005/8/layout/radial2"/>
    <dgm:cxn modelId="{3F063C4E-DCED-4308-96AB-1A7C2F420CED}" type="presParOf" srcId="{0553CC3B-3975-4E63-8AC7-4B1A3382157D}" destId="{EEBB5E89-350F-4DFD-AD7E-57782C84FEE1}" srcOrd="9" destOrd="0" presId="urn:microsoft.com/office/officeart/2005/8/layout/radial2"/>
    <dgm:cxn modelId="{F28F507F-6FCB-4EA0-A3CD-DB3F609BA0BA}" type="presParOf" srcId="{0553CC3B-3975-4E63-8AC7-4B1A3382157D}" destId="{40582868-3A43-4559-9B4F-FB89671A8776}" srcOrd="10" destOrd="0" presId="urn:microsoft.com/office/officeart/2005/8/layout/radial2"/>
    <dgm:cxn modelId="{CECC79DE-01E5-4A48-8A82-259D290FFE4E}" type="presParOf" srcId="{40582868-3A43-4559-9B4F-FB89671A8776}" destId="{BDB9339F-4C92-46C6-9801-55C06849DD86}" srcOrd="0" destOrd="0" presId="urn:microsoft.com/office/officeart/2005/8/layout/radial2"/>
    <dgm:cxn modelId="{7D025CC1-9619-4887-B06D-62951CEBEF67}" type="presParOf" srcId="{40582868-3A43-4559-9B4F-FB89671A8776}" destId="{070716AB-DA6E-46B3-A28A-44A97E5DFDE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140567" y="-2620307"/>
          <a:ext cx="965357" cy="64509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Estrutura</a:t>
          </a:r>
          <a:endParaRPr lang="pt-BR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97762" y="122498"/>
        <a:ext cx="6450968" cy="965357"/>
      </dsp:txXfrm>
    </dsp:sp>
    <dsp:sp modelId="{7E429971-BC57-430F-BB25-C0574E5E39E3}">
      <dsp:nvSpPr>
        <dsp:cNvPr id="0" name=""/>
        <dsp:cNvSpPr/>
      </dsp:nvSpPr>
      <dsp:spPr>
        <a:xfrm>
          <a:off x="141" y="0"/>
          <a:ext cx="1397620" cy="12066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1</a:t>
          </a:r>
        </a:p>
      </dsp:txBody>
      <dsp:txXfrm>
        <a:off x="59047" y="58906"/>
        <a:ext cx="1279808" cy="1088884"/>
      </dsp:txXfrm>
    </dsp:sp>
    <dsp:sp modelId="{B37A5355-225B-4C6F-AED7-6C620F99EECC}">
      <dsp:nvSpPr>
        <dsp:cNvPr id="0" name=""/>
        <dsp:cNvSpPr/>
      </dsp:nvSpPr>
      <dsp:spPr>
        <a:xfrm rot="5400000">
          <a:off x="4140567" y="-1353276"/>
          <a:ext cx="965357" cy="6450968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CSS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Estilo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97762" y="1389529"/>
        <a:ext cx="6450968" cy="965357"/>
      </dsp:txXfrm>
    </dsp:sp>
    <dsp:sp modelId="{C04276DC-EE64-470A-B8BC-09067B8045FA}">
      <dsp:nvSpPr>
        <dsp:cNvPr id="0" name=""/>
        <dsp:cNvSpPr/>
      </dsp:nvSpPr>
      <dsp:spPr>
        <a:xfrm>
          <a:off x="141" y="1268859"/>
          <a:ext cx="1397620" cy="1206696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2</a:t>
          </a:r>
          <a:endParaRPr lang="pt-BR" sz="4400" kern="1200" dirty="0"/>
        </a:p>
      </dsp:txBody>
      <dsp:txXfrm>
        <a:off x="59047" y="1327765"/>
        <a:ext cx="1279808" cy="1088884"/>
      </dsp:txXfrm>
    </dsp:sp>
    <dsp:sp modelId="{6C2AC059-6A4C-489E-9CE5-E7577DF6845A}">
      <dsp:nvSpPr>
        <dsp:cNvPr id="0" name=""/>
        <dsp:cNvSpPr/>
      </dsp:nvSpPr>
      <dsp:spPr>
        <a:xfrm rot="5400000">
          <a:off x="4140567" y="-86244"/>
          <a:ext cx="965357" cy="6450968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  <a:endParaRPr lang="pt-BR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Interação/ação</a:t>
          </a:r>
          <a:endParaRPr lang="pt-BR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97762" y="2656561"/>
        <a:ext cx="6450968" cy="965357"/>
      </dsp:txXfrm>
    </dsp:sp>
    <dsp:sp modelId="{F41AC7AE-2B29-43BD-980B-424D053806E7}">
      <dsp:nvSpPr>
        <dsp:cNvPr id="0" name=""/>
        <dsp:cNvSpPr/>
      </dsp:nvSpPr>
      <dsp:spPr>
        <a:xfrm>
          <a:off x="141" y="2535891"/>
          <a:ext cx="1397620" cy="120669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3</a:t>
          </a:r>
          <a:endParaRPr lang="pt-BR" sz="6100" kern="1200" dirty="0"/>
        </a:p>
      </dsp:txBody>
      <dsp:txXfrm>
        <a:off x="59047" y="2594797"/>
        <a:ext cx="1279808" cy="10888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39F8F-8B59-47F1-97F5-F8999F482136}">
      <dsp:nvSpPr>
        <dsp:cNvPr id="0" name=""/>
        <dsp:cNvSpPr/>
      </dsp:nvSpPr>
      <dsp:spPr>
        <a:xfrm rot="3370919">
          <a:off x="2156889" y="3929585"/>
          <a:ext cx="1602972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602972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E17AE-B75C-427F-BC44-15AAC7E9F068}">
      <dsp:nvSpPr>
        <dsp:cNvPr id="0" name=""/>
        <dsp:cNvSpPr/>
      </dsp:nvSpPr>
      <dsp:spPr>
        <a:xfrm rot="1739826">
          <a:off x="2602149" y="3369253"/>
          <a:ext cx="1438244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438244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8E461-5E30-4206-98A8-64DE4037CA5B}">
      <dsp:nvSpPr>
        <dsp:cNvPr id="0" name=""/>
        <dsp:cNvSpPr/>
      </dsp:nvSpPr>
      <dsp:spPr>
        <a:xfrm>
          <a:off x="2692295" y="2718440"/>
          <a:ext cx="1443228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443228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1A927-FAB6-4C81-A4C6-22A983F032E1}">
      <dsp:nvSpPr>
        <dsp:cNvPr id="0" name=""/>
        <dsp:cNvSpPr/>
      </dsp:nvSpPr>
      <dsp:spPr>
        <a:xfrm rot="19860174">
          <a:off x="2602149" y="2067626"/>
          <a:ext cx="1438244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438244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E07A3-299B-482F-8B27-27A494FACA3D}">
      <dsp:nvSpPr>
        <dsp:cNvPr id="0" name=""/>
        <dsp:cNvSpPr/>
      </dsp:nvSpPr>
      <dsp:spPr>
        <a:xfrm rot="18229081">
          <a:off x="2156889" y="1507294"/>
          <a:ext cx="1602972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602972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C34F2-4C60-4497-8CF0-F6A55E9F864B}">
      <dsp:nvSpPr>
        <dsp:cNvPr id="0" name=""/>
        <dsp:cNvSpPr/>
      </dsp:nvSpPr>
      <dsp:spPr>
        <a:xfrm>
          <a:off x="1283033" y="1872303"/>
          <a:ext cx="1728000" cy="172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0EA8-F0D7-4BBE-A6CA-35894DF67526}">
      <dsp:nvSpPr>
        <dsp:cNvPr id="0" name=""/>
        <dsp:cNvSpPr/>
      </dsp:nvSpPr>
      <dsp:spPr>
        <a:xfrm>
          <a:off x="3197197" y="3614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Date</a:t>
          </a:r>
          <a:endParaRPr lang="pt-BR" sz="1400" kern="1200" dirty="0"/>
        </a:p>
      </dsp:txBody>
      <dsp:txXfrm>
        <a:off x="3334086" y="140503"/>
        <a:ext cx="660958" cy="660958"/>
      </dsp:txXfrm>
    </dsp:sp>
    <dsp:sp modelId="{A535DC72-CED6-4146-83F0-5152AEDDABEE}">
      <dsp:nvSpPr>
        <dsp:cNvPr id="0" name=""/>
        <dsp:cNvSpPr/>
      </dsp:nvSpPr>
      <dsp:spPr>
        <a:xfrm>
          <a:off x="4225407" y="3614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manipular datas</a:t>
          </a:r>
          <a:endParaRPr lang="pt-BR" sz="1400" kern="1200" dirty="0"/>
        </a:p>
      </dsp:txBody>
      <dsp:txXfrm>
        <a:off x="4225407" y="3614"/>
        <a:ext cx="1402104" cy="934736"/>
      </dsp:txXfrm>
    </dsp:sp>
    <dsp:sp modelId="{EAA6304C-2107-46B4-AC75-A92159DEF0B0}">
      <dsp:nvSpPr>
        <dsp:cNvPr id="0" name=""/>
        <dsp:cNvSpPr/>
      </dsp:nvSpPr>
      <dsp:spPr>
        <a:xfrm>
          <a:off x="3891661" y="1042952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Math</a:t>
          </a:r>
          <a:endParaRPr lang="pt-BR" sz="1400" kern="1200" dirty="0"/>
        </a:p>
      </dsp:txBody>
      <dsp:txXfrm>
        <a:off x="4028550" y="1179841"/>
        <a:ext cx="660958" cy="660958"/>
      </dsp:txXfrm>
    </dsp:sp>
    <dsp:sp modelId="{5D72A08F-48EB-48F4-B72E-51AA3EC3FDFD}">
      <dsp:nvSpPr>
        <dsp:cNvPr id="0" name=""/>
        <dsp:cNvSpPr/>
      </dsp:nvSpPr>
      <dsp:spPr>
        <a:xfrm>
          <a:off x="4919871" y="1042952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calculo matemático</a:t>
          </a:r>
          <a:endParaRPr lang="pt-BR" sz="1400" kern="1200" dirty="0"/>
        </a:p>
      </dsp:txBody>
      <dsp:txXfrm>
        <a:off x="4919871" y="1042952"/>
        <a:ext cx="1402104" cy="934736"/>
      </dsp:txXfrm>
    </dsp:sp>
    <dsp:sp modelId="{98589048-5EC1-400D-924B-4456E235D163}">
      <dsp:nvSpPr>
        <dsp:cNvPr id="0" name=""/>
        <dsp:cNvSpPr/>
      </dsp:nvSpPr>
      <dsp:spPr>
        <a:xfrm>
          <a:off x="4135524" y="2268935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RegExp</a:t>
          </a:r>
          <a:endParaRPr lang="pt-BR" sz="1400" kern="1200" dirty="0"/>
        </a:p>
      </dsp:txBody>
      <dsp:txXfrm>
        <a:off x="4272413" y="2405824"/>
        <a:ext cx="660958" cy="660958"/>
      </dsp:txXfrm>
    </dsp:sp>
    <dsp:sp modelId="{4917E128-77E3-4EA6-933C-6BE11DD7F51E}">
      <dsp:nvSpPr>
        <dsp:cNvPr id="0" name=""/>
        <dsp:cNvSpPr/>
      </dsp:nvSpPr>
      <dsp:spPr>
        <a:xfrm>
          <a:off x="5163734" y="2268935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expressão regular</a:t>
          </a:r>
          <a:endParaRPr lang="pt-BR" sz="1400" kern="1200" dirty="0"/>
        </a:p>
      </dsp:txBody>
      <dsp:txXfrm>
        <a:off x="5163734" y="2268935"/>
        <a:ext cx="1402104" cy="934736"/>
      </dsp:txXfrm>
    </dsp:sp>
    <dsp:sp modelId="{2A2A197D-40B0-495B-AC07-92676D39F2EF}">
      <dsp:nvSpPr>
        <dsp:cNvPr id="0" name=""/>
        <dsp:cNvSpPr/>
      </dsp:nvSpPr>
      <dsp:spPr>
        <a:xfrm>
          <a:off x="3891661" y="3494919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Function</a:t>
          </a:r>
          <a:endParaRPr lang="pt-BR" sz="1400" kern="1200" dirty="0"/>
        </a:p>
      </dsp:txBody>
      <dsp:txXfrm>
        <a:off x="4028550" y="3631808"/>
        <a:ext cx="660958" cy="660958"/>
      </dsp:txXfrm>
    </dsp:sp>
    <dsp:sp modelId="{F25DB2D4-C138-45CA-97E0-F23897E10AC4}">
      <dsp:nvSpPr>
        <dsp:cNvPr id="0" name=""/>
        <dsp:cNvSpPr/>
      </dsp:nvSpPr>
      <dsp:spPr>
        <a:xfrm>
          <a:off x="4919871" y="3494919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criar um função</a:t>
          </a:r>
          <a:endParaRPr lang="pt-BR" sz="1400" kern="1200" dirty="0"/>
        </a:p>
      </dsp:txBody>
      <dsp:txXfrm>
        <a:off x="4919871" y="3494919"/>
        <a:ext cx="1402104" cy="934736"/>
      </dsp:txXfrm>
    </dsp:sp>
    <dsp:sp modelId="{517AC7C7-8BC6-45AD-8A86-00338B0888EB}">
      <dsp:nvSpPr>
        <dsp:cNvPr id="0" name=""/>
        <dsp:cNvSpPr/>
      </dsp:nvSpPr>
      <dsp:spPr>
        <a:xfrm>
          <a:off x="3197197" y="4534257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Error</a:t>
          </a:r>
          <a:endParaRPr lang="pt-BR" sz="1400" kern="1200" dirty="0"/>
        </a:p>
      </dsp:txBody>
      <dsp:txXfrm>
        <a:off x="3334086" y="4671146"/>
        <a:ext cx="660958" cy="660958"/>
      </dsp:txXfrm>
    </dsp:sp>
    <dsp:sp modelId="{3A1533B8-8D89-4E33-87A7-A5D076E84040}">
      <dsp:nvSpPr>
        <dsp:cNvPr id="0" name=""/>
        <dsp:cNvSpPr/>
      </dsp:nvSpPr>
      <dsp:spPr>
        <a:xfrm>
          <a:off x="4225407" y="4534257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Tratamento de Exceções</a:t>
          </a:r>
          <a:endParaRPr lang="pt-BR" sz="1400" kern="1200" dirty="0"/>
        </a:p>
      </dsp:txBody>
      <dsp:txXfrm>
        <a:off x="4225407" y="4534257"/>
        <a:ext cx="1402104" cy="9347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AF10-B616-40EE-B60D-8C42829DD04C}">
      <dsp:nvSpPr>
        <dsp:cNvPr id="0" name=""/>
        <dsp:cNvSpPr/>
      </dsp:nvSpPr>
      <dsp:spPr>
        <a:xfrm>
          <a:off x="2542063" y="1109791"/>
          <a:ext cx="2764744" cy="2764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Operando</a:t>
          </a:r>
          <a:endParaRPr lang="pt-BR" sz="3600" kern="1200" dirty="0"/>
        </a:p>
      </dsp:txBody>
      <dsp:txXfrm>
        <a:off x="2946950" y="1514678"/>
        <a:ext cx="1954970" cy="1954970"/>
      </dsp:txXfrm>
    </dsp:sp>
    <dsp:sp modelId="{AEE82007-3AC4-4175-A2D8-F34B3FB22052}">
      <dsp:nvSpPr>
        <dsp:cNvPr id="0" name=""/>
        <dsp:cNvSpPr/>
      </dsp:nvSpPr>
      <dsp:spPr>
        <a:xfrm>
          <a:off x="3233249" y="493"/>
          <a:ext cx="1382372" cy="138237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subtrair</a:t>
          </a:r>
        </a:p>
      </dsp:txBody>
      <dsp:txXfrm>
        <a:off x="3435693" y="202937"/>
        <a:ext cx="977484" cy="977484"/>
      </dsp:txXfrm>
    </dsp:sp>
    <dsp:sp modelId="{130F1E9A-3CCE-497B-9091-4DFEC8EFE9A0}">
      <dsp:nvSpPr>
        <dsp:cNvPr id="0" name=""/>
        <dsp:cNvSpPr/>
      </dsp:nvSpPr>
      <dsp:spPr>
        <a:xfrm>
          <a:off x="5033734" y="1800977"/>
          <a:ext cx="1382372" cy="13823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multiplicar</a:t>
          </a:r>
          <a:endParaRPr lang="pt-BR" sz="1600" kern="1200" dirty="0"/>
        </a:p>
      </dsp:txBody>
      <dsp:txXfrm>
        <a:off x="5236178" y="2003421"/>
        <a:ext cx="977484" cy="977484"/>
      </dsp:txXfrm>
    </dsp:sp>
    <dsp:sp modelId="{4F3CD2E7-AD77-4D46-9751-833DAC84022D}">
      <dsp:nvSpPr>
        <dsp:cNvPr id="0" name=""/>
        <dsp:cNvSpPr/>
      </dsp:nvSpPr>
      <dsp:spPr>
        <a:xfrm>
          <a:off x="3233249" y="3601462"/>
          <a:ext cx="1382372" cy="138237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dividir</a:t>
          </a:r>
          <a:endParaRPr lang="pt-BR" sz="1600" kern="1200" dirty="0"/>
        </a:p>
      </dsp:txBody>
      <dsp:txXfrm>
        <a:off x="3435693" y="3803906"/>
        <a:ext cx="977484" cy="977484"/>
      </dsp:txXfrm>
    </dsp:sp>
    <dsp:sp modelId="{FADC0300-CC84-4CC8-9355-E62CED290937}">
      <dsp:nvSpPr>
        <dsp:cNvPr id="0" name=""/>
        <dsp:cNvSpPr/>
      </dsp:nvSpPr>
      <dsp:spPr>
        <a:xfrm>
          <a:off x="1432765" y="1800977"/>
          <a:ext cx="1382372" cy="138237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somar</a:t>
          </a:r>
          <a:endParaRPr lang="pt-BR" sz="1600" kern="1200" dirty="0"/>
        </a:p>
      </dsp:txBody>
      <dsp:txXfrm>
        <a:off x="1635209" y="2003421"/>
        <a:ext cx="977484" cy="9774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E30A7-8CC2-4311-86C4-EA62EE5318EE}">
      <dsp:nvSpPr>
        <dsp:cNvPr id="0" name=""/>
        <dsp:cNvSpPr/>
      </dsp:nvSpPr>
      <dsp:spPr>
        <a:xfrm>
          <a:off x="2952327" y="1815977"/>
          <a:ext cx="1944216" cy="15545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operadores</a:t>
          </a:r>
          <a:endParaRPr lang="pt-BR" sz="2800" kern="1200" dirty="0"/>
        </a:p>
      </dsp:txBody>
      <dsp:txXfrm>
        <a:off x="3028216" y="1891866"/>
        <a:ext cx="1792438" cy="1402808"/>
      </dsp:txXfrm>
    </dsp:sp>
    <dsp:sp modelId="{23F7FE06-1ADF-4D38-83D1-6952C1DC4A7A}">
      <dsp:nvSpPr>
        <dsp:cNvPr id="0" name=""/>
        <dsp:cNvSpPr/>
      </dsp:nvSpPr>
      <dsp:spPr>
        <a:xfrm rot="16200000">
          <a:off x="3542585" y="1434126"/>
          <a:ext cx="7637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3701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1BBC8-A168-46FE-AD77-50C8E1434A3C}">
      <dsp:nvSpPr>
        <dsp:cNvPr id="0" name=""/>
        <dsp:cNvSpPr/>
      </dsp:nvSpPr>
      <dsp:spPr>
        <a:xfrm>
          <a:off x="3423511" y="50426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tint val="50000"/>
                <a:satMod val="300000"/>
              </a:schemeClr>
            </a:gs>
            <a:gs pos="35000">
              <a:schemeClr val="accent2">
                <a:hueOff val="668788"/>
                <a:satOff val="-834"/>
                <a:lumOff val="196"/>
                <a:alphaOff val="0"/>
                <a:tint val="37000"/>
                <a:satMod val="30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Operador ternário </a:t>
          </a:r>
          <a:endParaRPr lang="pt-BR" sz="1600" kern="1200" dirty="0"/>
        </a:p>
      </dsp:txBody>
      <dsp:txXfrm>
        <a:off x="3472417" y="99332"/>
        <a:ext cx="904037" cy="904037"/>
      </dsp:txXfrm>
    </dsp:sp>
    <dsp:sp modelId="{B45AE9A9-B881-4F21-99AB-DE50A0EFC1E1}">
      <dsp:nvSpPr>
        <dsp:cNvPr id="0" name=""/>
        <dsp:cNvSpPr/>
      </dsp:nvSpPr>
      <dsp:spPr>
        <a:xfrm rot="19285714">
          <a:off x="4879326" y="1768834"/>
          <a:ext cx="1578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83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4B148-7665-4302-A92F-581C98849EED}">
      <dsp:nvSpPr>
        <dsp:cNvPr id="0" name=""/>
        <dsp:cNvSpPr/>
      </dsp:nvSpPr>
      <dsp:spPr>
        <a:xfrm>
          <a:off x="5019948" y="819229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tint val="50000"/>
                <a:satMod val="300000"/>
              </a:schemeClr>
            </a:gs>
            <a:gs pos="35000">
              <a:schemeClr val="accent2">
                <a:hueOff val="1337577"/>
                <a:satOff val="-1668"/>
                <a:lumOff val="392"/>
                <a:alphaOff val="0"/>
                <a:tint val="37000"/>
                <a:satMod val="30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separa expressões</a:t>
          </a:r>
          <a:endParaRPr lang="pt-BR" sz="1400" kern="1200" dirty="0"/>
        </a:p>
      </dsp:txBody>
      <dsp:txXfrm>
        <a:off x="5068854" y="868135"/>
        <a:ext cx="904037" cy="904037"/>
      </dsp:txXfrm>
    </dsp:sp>
    <dsp:sp modelId="{7D5A35AE-71B4-41C5-9BA8-01BEFA414349}">
      <dsp:nvSpPr>
        <dsp:cNvPr id="0" name=""/>
        <dsp:cNvSpPr/>
      </dsp:nvSpPr>
      <dsp:spPr>
        <a:xfrm rot="771429">
          <a:off x="4889887" y="2874227"/>
          <a:ext cx="53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00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31F20-D833-4B75-9D12-742CB9E3642A}">
      <dsp:nvSpPr>
        <dsp:cNvPr id="0" name=""/>
        <dsp:cNvSpPr/>
      </dsp:nvSpPr>
      <dsp:spPr>
        <a:xfrm>
          <a:off x="5414235" y="2546715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tint val="50000"/>
                <a:satMod val="300000"/>
              </a:schemeClr>
            </a:gs>
            <a:gs pos="35000">
              <a:schemeClr val="accent2">
                <a:hueOff val="2006365"/>
                <a:satOff val="-2502"/>
                <a:lumOff val="588"/>
                <a:alphaOff val="0"/>
                <a:tint val="37000"/>
                <a:satMod val="30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De	</a:t>
          </a:r>
          <a:r>
            <a:rPr lang="pt-BR" sz="1000" kern="1200" dirty="0" err="1" smtClean="0"/>
            <a:t>lete</a:t>
          </a:r>
          <a:r>
            <a:rPr lang="pt-BR" sz="1000" kern="1200" dirty="0" smtClean="0"/>
            <a:t> apaga operando (</a:t>
          </a:r>
          <a:r>
            <a:rPr lang="pt-BR" sz="1000" kern="1200" dirty="0" err="1" smtClean="0"/>
            <a:t>unset</a:t>
          </a:r>
          <a:r>
            <a:rPr lang="pt-BR" sz="1000" kern="1200" dirty="0" smtClean="0"/>
            <a:t> do </a:t>
          </a:r>
          <a:r>
            <a:rPr lang="pt-BR" sz="1000" kern="1200" dirty="0" err="1" smtClean="0"/>
            <a:t>php</a:t>
          </a:r>
          <a:r>
            <a:rPr lang="pt-BR" sz="1000" kern="1200" dirty="0" smtClean="0"/>
            <a:t>) só com objetos</a:t>
          </a:r>
          <a:endParaRPr lang="pt-BR" sz="1000" kern="1200" dirty="0"/>
        </a:p>
      </dsp:txBody>
      <dsp:txXfrm>
        <a:off x="5463141" y="2595621"/>
        <a:ext cx="904037" cy="904037"/>
      </dsp:txXfrm>
    </dsp:sp>
    <dsp:sp modelId="{652BF5EA-A96D-49AF-BD96-16B626472F20}">
      <dsp:nvSpPr>
        <dsp:cNvPr id="0" name=""/>
        <dsp:cNvSpPr/>
      </dsp:nvSpPr>
      <dsp:spPr>
        <a:xfrm rot="3857143">
          <a:off x="4122357" y="3651308"/>
          <a:ext cx="6232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20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9C90E-13CC-411A-A919-E6B539DFEB40}">
      <dsp:nvSpPr>
        <dsp:cNvPr id="0" name=""/>
        <dsp:cNvSpPr/>
      </dsp:nvSpPr>
      <dsp:spPr>
        <a:xfrm>
          <a:off x="4309466" y="3932051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tint val="50000"/>
                <a:satMod val="300000"/>
              </a:schemeClr>
            </a:gs>
            <a:gs pos="35000">
              <a:schemeClr val="accent2">
                <a:hueOff val="2675154"/>
                <a:satOff val="-3337"/>
                <a:lumOff val="785"/>
                <a:alphaOff val="0"/>
                <a:tint val="37000"/>
                <a:satMod val="30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indica se existe</a:t>
          </a:r>
          <a:endParaRPr lang="pt-BR" sz="1700" kern="1200" dirty="0"/>
        </a:p>
      </dsp:txBody>
      <dsp:txXfrm>
        <a:off x="4358372" y="3980957"/>
        <a:ext cx="904037" cy="904037"/>
      </dsp:txXfrm>
    </dsp:sp>
    <dsp:sp modelId="{9A234B7A-3ECD-46CE-B446-5060A57D0471}">
      <dsp:nvSpPr>
        <dsp:cNvPr id="0" name=""/>
        <dsp:cNvSpPr/>
      </dsp:nvSpPr>
      <dsp:spPr>
        <a:xfrm rot="6942857">
          <a:off x="3103310" y="3651308"/>
          <a:ext cx="6232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20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7CA8C-4BEF-4707-87A4-6FCE9755A773}">
      <dsp:nvSpPr>
        <dsp:cNvPr id="0" name=""/>
        <dsp:cNvSpPr/>
      </dsp:nvSpPr>
      <dsp:spPr>
        <a:xfrm>
          <a:off x="2537555" y="3932051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tint val="50000"/>
                <a:satMod val="300000"/>
              </a:schemeClr>
            </a:gs>
            <a:gs pos="35000">
              <a:schemeClr val="accent2">
                <a:hueOff val="3343942"/>
                <a:satOff val="-4171"/>
                <a:lumOff val="981"/>
                <a:alphaOff val="0"/>
                <a:tint val="37000"/>
                <a:satMod val="30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instanceof</a:t>
          </a:r>
          <a:r>
            <a:rPr lang="pt-BR" sz="1400" kern="1200" dirty="0" smtClean="0"/>
            <a:t> indica o tipo do objeto</a:t>
          </a:r>
          <a:endParaRPr lang="pt-BR" sz="1400" kern="1200" dirty="0"/>
        </a:p>
      </dsp:txBody>
      <dsp:txXfrm>
        <a:off x="2586461" y="3980957"/>
        <a:ext cx="904037" cy="904037"/>
      </dsp:txXfrm>
    </dsp:sp>
    <dsp:sp modelId="{D925ED3E-39C5-45D0-9C57-BABECACE616B}">
      <dsp:nvSpPr>
        <dsp:cNvPr id="0" name=""/>
        <dsp:cNvSpPr/>
      </dsp:nvSpPr>
      <dsp:spPr>
        <a:xfrm rot="10028571">
          <a:off x="2427979" y="2874227"/>
          <a:ext cx="531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00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2BFBD-AFAA-4E0E-8747-A8CE7A0AA6EF}">
      <dsp:nvSpPr>
        <dsp:cNvPr id="0" name=""/>
        <dsp:cNvSpPr/>
      </dsp:nvSpPr>
      <dsp:spPr>
        <a:xfrm>
          <a:off x="1432786" y="2546715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tint val="50000"/>
                <a:satMod val="300000"/>
              </a:schemeClr>
            </a:gs>
            <a:gs pos="35000">
              <a:schemeClr val="accent2">
                <a:hueOff val="4012731"/>
                <a:satOff val="-5005"/>
                <a:lumOff val="1177"/>
                <a:alphaOff val="0"/>
                <a:tint val="37000"/>
                <a:satMod val="30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New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cria ou inicia um objeto</a:t>
          </a:r>
          <a:endParaRPr lang="pt-BR" sz="1300" kern="1200" dirty="0"/>
        </a:p>
      </dsp:txBody>
      <dsp:txXfrm>
        <a:off x="1481692" y="2595621"/>
        <a:ext cx="904037" cy="904037"/>
      </dsp:txXfrm>
    </dsp:sp>
    <dsp:sp modelId="{19FE5055-406B-4A8D-9127-85A5EE69AA69}">
      <dsp:nvSpPr>
        <dsp:cNvPr id="0" name=""/>
        <dsp:cNvSpPr/>
      </dsp:nvSpPr>
      <dsp:spPr>
        <a:xfrm rot="13114286">
          <a:off x="2811706" y="1768834"/>
          <a:ext cx="1578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839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98E21-CF64-4DD5-A80A-6D141449F643}">
      <dsp:nvSpPr>
        <dsp:cNvPr id="0" name=""/>
        <dsp:cNvSpPr/>
      </dsp:nvSpPr>
      <dsp:spPr>
        <a:xfrm>
          <a:off x="1827074" y="819229"/>
          <a:ext cx="1001849" cy="100184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This</a:t>
          </a:r>
          <a:endParaRPr lang="pt-BR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referencia ao objeto atual</a:t>
          </a:r>
          <a:endParaRPr lang="pt-BR" sz="1300" kern="1200" dirty="0"/>
        </a:p>
      </dsp:txBody>
      <dsp:txXfrm>
        <a:off x="1875980" y="868135"/>
        <a:ext cx="904037" cy="9040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4FCB-4917-4E3A-A4E3-84CDFE44C8DF}">
      <dsp:nvSpPr>
        <dsp:cNvPr id="0" name=""/>
        <dsp:cNvSpPr/>
      </dsp:nvSpPr>
      <dsp:spPr>
        <a:xfrm>
          <a:off x="860654" y="29"/>
          <a:ext cx="1229374" cy="61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Controle</a:t>
          </a:r>
          <a:endParaRPr lang="pt-BR" sz="1300" kern="1200" dirty="0"/>
        </a:p>
      </dsp:txBody>
      <dsp:txXfrm>
        <a:off x="878658" y="18033"/>
        <a:ext cx="1193366" cy="578679"/>
      </dsp:txXfrm>
    </dsp:sp>
    <dsp:sp modelId="{7AE50717-51B2-4088-BB8C-05CBE858062F}">
      <dsp:nvSpPr>
        <dsp:cNvPr id="0" name=""/>
        <dsp:cNvSpPr/>
      </dsp:nvSpPr>
      <dsp:spPr>
        <a:xfrm>
          <a:off x="983592" y="614717"/>
          <a:ext cx="122937" cy="461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15"/>
              </a:lnTo>
              <a:lnTo>
                <a:pt x="122937" y="4610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F4490-C1A7-4264-8998-6810CD834ED0}">
      <dsp:nvSpPr>
        <dsp:cNvPr id="0" name=""/>
        <dsp:cNvSpPr/>
      </dsp:nvSpPr>
      <dsp:spPr>
        <a:xfrm>
          <a:off x="1106529" y="76838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var</a:t>
          </a:r>
          <a:endParaRPr lang="pt-BR" sz="1100" kern="1200" dirty="0"/>
        </a:p>
      </dsp:txBody>
      <dsp:txXfrm>
        <a:off x="1124533" y="786392"/>
        <a:ext cx="947491" cy="578679"/>
      </dsp:txXfrm>
    </dsp:sp>
    <dsp:sp modelId="{B2E40660-89AB-4DF3-9B51-C8A1572E88DF}">
      <dsp:nvSpPr>
        <dsp:cNvPr id="0" name=""/>
        <dsp:cNvSpPr/>
      </dsp:nvSpPr>
      <dsp:spPr>
        <a:xfrm>
          <a:off x="983592" y="614717"/>
          <a:ext cx="122937" cy="122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374"/>
              </a:lnTo>
              <a:lnTo>
                <a:pt x="122937" y="12293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FDAA6-D3A6-4FA4-8F72-408CDD725E1A}">
      <dsp:nvSpPr>
        <dsp:cNvPr id="0" name=""/>
        <dsp:cNvSpPr/>
      </dsp:nvSpPr>
      <dsp:spPr>
        <a:xfrm>
          <a:off x="1106529" y="153674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03080"/>
              <a:satOff val="361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function</a:t>
          </a:r>
          <a:endParaRPr lang="pt-BR" sz="1100" kern="1200" dirty="0"/>
        </a:p>
      </dsp:txBody>
      <dsp:txXfrm>
        <a:off x="1124533" y="1554752"/>
        <a:ext cx="947491" cy="578679"/>
      </dsp:txXfrm>
    </dsp:sp>
    <dsp:sp modelId="{0227E921-52A1-4CF6-B4CA-ACA0063A06EF}">
      <dsp:nvSpPr>
        <dsp:cNvPr id="0" name=""/>
        <dsp:cNvSpPr/>
      </dsp:nvSpPr>
      <dsp:spPr>
        <a:xfrm>
          <a:off x="983592" y="614717"/>
          <a:ext cx="122937" cy="199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734"/>
              </a:lnTo>
              <a:lnTo>
                <a:pt x="122937" y="19977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FD388-A369-4856-BF88-BBBB4358408A}">
      <dsp:nvSpPr>
        <dsp:cNvPr id="0" name=""/>
        <dsp:cNvSpPr/>
      </dsp:nvSpPr>
      <dsp:spPr>
        <a:xfrm>
          <a:off x="1106529" y="2305107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806159"/>
              <a:satOff val="7238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return</a:t>
          </a:r>
          <a:endParaRPr lang="pt-BR" sz="1100" kern="1200" dirty="0"/>
        </a:p>
      </dsp:txBody>
      <dsp:txXfrm>
        <a:off x="1124533" y="2323111"/>
        <a:ext cx="947491" cy="578679"/>
      </dsp:txXfrm>
    </dsp:sp>
    <dsp:sp modelId="{6245403C-D001-4E36-8B9D-8B3D20620DF5}">
      <dsp:nvSpPr>
        <dsp:cNvPr id="0" name=""/>
        <dsp:cNvSpPr/>
      </dsp:nvSpPr>
      <dsp:spPr>
        <a:xfrm>
          <a:off x="2397373" y="29"/>
          <a:ext cx="1229374" cy="61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Condicionais</a:t>
          </a:r>
          <a:endParaRPr lang="pt-BR" sz="1300" kern="1200" dirty="0"/>
        </a:p>
      </dsp:txBody>
      <dsp:txXfrm>
        <a:off x="2415377" y="18033"/>
        <a:ext cx="1193366" cy="578679"/>
      </dsp:txXfrm>
    </dsp:sp>
    <dsp:sp modelId="{C1649CA6-570D-45E0-9362-57DC0EA70C24}">
      <dsp:nvSpPr>
        <dsp:cNvPr id="0" name=""/>
        <dsp:cNvSpPr/>
      </dsp:nvSpPr>
      <dsp:spPr>
        <a:xfrm>
          <a:off x="2520310" y="614717"/>
          <a:ext cx="122937" cy="461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15"/>
              </a:lnTo>
              <a:lnTo>
                <a:pt x="122937" y="4610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B0E96-2A2D-48B5-948B-984DE37C9706}">
      <dsp:nvSpPr>
        <dsp:cNvPr id="0" name=""/>
        <dsp:cNvSpPr/>
      </dsp:nvSpPr>
      <dsp:spPr>
        <a:xfrm>
          <a:off x="2643248" y="76838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709239"/>
              <a:satOff val="10858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if</a:t>
          </a:r>
          <a:r>
            <a:rPr lang="pt-BR" sz="1100" kern="1200" dirty="0" smtClean="0"/>
            <a:t>/</a:t>
          </a:r>
          <a:r>
            <a:rPr lang="pt-BR" sz="1100" kern="1200" dirty="0" err="1" smtClean="0"/>
            <a:t>else</a:t>
          </a:r>
          <a:endParaRPr lang="pt-BR" sz="1100" kern="1200" dirty="0"/>
        </a:p>
      </dsp:txBody>
      <dsp:txXfrm>
        <a:off x="2661252" y="786392"/>
        <a:ext cx="947491" cy="578679"/>
      </dsp:txXfrm>
    </dsp:sp>
    <dsp:sp modelId="{44646BD5-2987-4A1B-84D1-1CE98971C033}">
      <dsp:nvSpPr>
        <dsp:cNvPr id="0" name=""/>
        <dsp:cNvSpPr/>
      </dsp:nvSpPr>
      <dsp:spPr>
        <a:xfrm>
          <a:off x="2520310" y="614717"/>
          <a:ext cx="122937" cy="122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374"/>
              </a:lnTo>
              <a:lnTo>
                <a:pt x="122937" y="12293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634C4-79BF-415B-8168-03A97F312AB4}">
      <dsp:nvSpPr>
        <dsp:cNvPr id="0" name=""/>
        <dsp:cNvSpPr/>
      </dsp:nvSpPr>
      <dsp:spPr>
        <a:xfrm>
          <a:off x="2643248" y="153674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12319"/>
              <a:satOff val="14477"/>
              <a:lumOff val="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Switch</a:t>
          </a:r>
          <a:endParaRPr lang="pt-BR" sz="1100" kern="1200" dirty="0"/>
        </a:p>
      </dsp:txBody>
      <dsp:txXfrm>
        <a:off x="2661252" y="1554752"/>
        <a:ext cx="947491" cy="578679"/>
      </dsp:txXfrm>
    </dsp:sp>
    <dsp:sp modelId="{02D5F1C1-492F-46E6-A8B4-B4876289EB97}">
      <dsp:nvSpPr>
        <dsp:cNvPr id="0" name=""/>
        <dsp:cNvSpPr/>
      </dsp:nvSpPr>
      <dsp:spPr>
        <a:xfrm>
          <a:off x="2520310" y="614717"/>
          <a:ext cx="122937" cy="199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734"/>
              </a:lnTo>
              <a:lnTo>
                <a:pt x="122937" y="19977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C9382-A953-4902-80B7-DDC8C42A7959}">
      <dsp:nvSpPr>
        <dsp:cNvPr id="0" name=""/>
        <dsp:cNvSpPr/>
      </dsp:nvSpPr>
      <dsp:spPr>
        <a:xfrm>
          <a:off x="2643248" y="2305107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515398"/>
              <a:satOff val="18096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Case</a:t>
          </a:r>
          <a:endParaRPr lang="pt-BR" sz="1100" kern="1200" dirty="0"/>
        </a:p>
      </dsp:txBody>
      <dsp:txXfrm>
        <a:off x="2661252" y="2323111"/>
        <a:ext cx="947491" cy="578679"/>
      </dsp:txXfrm>
    </dsp:sp>
    <dsp:sp modelId="{25554C8D-74EC-4755-A1B1-92142828AF51}">
      <dsp:nvSpPr>
        <dsp:cNvPr id="0" name=""/>
        <dsp:cNvSpPr/>
      </dsp:nvSpPr>
      <dsp:spPr>
        <a:xfrm>
          <a:off x="2520310" y="614717"/>
          <a:ext cx="122937" cy="2766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6093"/>
              </a:lnTo>
              <a:lnTo>
                <a:pt x="122937" y="27660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13B65-F46E-44AE-98A6-144DCDCFD2AE}">
      <dsp:nvSpPr>
        <dsp:cNvPr id="0" name=""/>
        <dsp:cNvSpPr/>
      </dsp:nvSpPr>
      <dsp:spPr>
        <a:xfrm>
          <a:off x="2643248" y="3073466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418478"/>
              <a:satOff val="21715"/>
              <a:lumOff val="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Break</a:t>
          </a:r>
          <a:endParaRPr lang="pt-BR" sz="1100" kern="1200" dirty="0"/>
        </a:p>
      </dsp:txBody>
      <dsp:txXfrm>
        <a:off x="2661252" y="3091470"/>
        <a:ext cx="947491" cy="578679"/>
      </dsp:txXfrm>
    </dsp:sp>
    <dsp:sp modelId="{E855C0B3-D7BE-449B-9DB1-7B7D2890D738}">
      <dsp:nvSpPr>
        <dsp:cNvPr id="0" name=""/>
        <dsp:cNvSpPr/>
      </dsp:nvSpPr>
      <dsp:spPr>
        <a:xfrm>
          <a:off x="3934091" y="29"/>
          <a:ext cx="1229374" cy="61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Loops</a:t>
          </a:r>
          <a:endParaRPr lang="pt-BR" sz="1300" kern="1200" dirty="0"/>
        </a:p>
      </dsp:txBody>
      <dsp:txXfrm>
        <a:off x="3952095" y="18033"/>
        <a:ext cx="1193366" cy="578679"/>
      </dsp:txXfrm>
    </dsp:sp>
    <dsp:sp modelId="{BD999EC1-0AA6-45F9-A4D4-33EA7C903826}">
      <dsp:nvSpPr>
        <dsp:cNvPr id="0" name=""/>
        <dsp:cNvSpPr/>
      </dsp:nvSpPr>
      <dsp:spPr>
        <a:xfrm>
          <a:off x="4057029" y="614717"/>
          <a:ext cx="122937" cy="461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15"/>
              </a:lnTo>
              <a:lnTo>
                <a:pt x="122937" y="4610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9FC2C-D9E9-478E-8C88-3D76548904FC}">
      <dsp:nvSpPr>
        <dsp:cNvPr id="0" name=""/>
        <dsp:cNvSpPr/>
      </dsp:nvSpPr>
      <dsp:spPr>
        <a:xfrm>
          <a:off x="4179966" y="76838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321557"/>
              <a:satOff val="25334"/>
              <a:lumOff val="5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</a:t>
          </a:r>
          <a:endParaRPr lang="pt-BR" sz="1100" kern="1200" dirty="0"/>
        </a:p>
      </dsp:txBody>
      <dsp:txXfrm>
        <a:off x="4197970" y="786392"/>
        <a:ext cx="947491" cy="578679"/>
      </dsp:txXfrm>
    </dsp:sp>
    <dsp:sp modelId="{228D3C0C-334B-4492-9695-1542CBF87683}">
      <dsp:nvSpPr>
        <dsp:cNvPr id="0" name=""/>
        <dsp:cNvSpPr/>
      </dsp:nvSpPr>
      <dsp:spPr>
        <a:xfrm>
          <a:off x="4057029" y="614717"/>
          <a:ext cx="122937" cy="122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374"/>
              </a:lnTo>
              <a:lnTo>
                <a:pt x="122937" y="12293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711A-D9C1-407E-8A87-E0DA562F6959}">
      <dsp:nvSpPr>
        <dsp:cNvPr id="0" name=""/>
        <dsp:cNvSpPr/>
      </dsp:nvSpPr>
      <dsp:spPr>
        <a:xfrm>
          <a:off x="4179966" y="153674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224638"/>
              <a:satOff val="28953"/>
              <a:lumOff val="6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while</a:t>
          </a:r>
          <a:endParaRPr lang="pt-BR" sz="1100" kern="1200" dirty="0"/>
        </a:p>
      </dsp:txBody>
      <dsp:txXfrm>
        <a:off x="4197970" y="1554752"/>
        <a:ext cx="947491" cy="578679"/>
      </dsp:txXfrm>
    </dsp:sp>
    <dsp:sp modelId="{3D663DD3-D112-4FE5-A67D-D6715A6F8B3E}">
      <dsp:nvSpPr>
        <dsp:cNvPr id="0" name=""/>
        <dsp:cNvSpPr/>
      </dsp:nvSpPr>
      <dsp:spPr>
        <a:xfrm>
          <a:off x="4057029" y="614717"/>
          <a:ext cx="122937" cy="199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734"/>
              </a:lnTo>
              <a:lnTo>
                <a:pt x="122937" y="19977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8126-E472-47FA-AB1F-99BEDBCFAA47}">
      <dsp:nvSpPr>
        <dsp:cNvPr id="0" name=""/>
        <dsp:cNvSpPr/>
      </dsp:nvSpPr>
      <dsp:spPr>
        <a:xfrm>
          <a:off x="4179966" y="2305107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127717"/>
              <a:satOff val="32573"/>
              <a:lumOff val="7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do/</a:t>
          </a:r>
          <a:r>
            <a:rPr lang="pt-BR" sz="1100" kern="1200" dirty="0" err="1" smtClean="0"/>
            <a:t>while</a:t>
          </a:r>
          <a:endParaRPr lang="pt-BR" sz="1100" kern="1200" dirty="0"/>
        </a:p>
      </dsp:txBody>
      <dsp:txXfrm>
        <a:off x="4197970" y="2323111"/>
        <a:ext cx="947491" cy="578679"/>
      </dsp:txXfrm>
    </dsp:sp>
    <dsp:sp modelId="{9F7EE4F8-8C32-4D31-B2DA-4779CB4AD571}">
      <dsp:nvSpPr>
        <dsp:cNvPr id="0" name=""/>
        <dsp:cNvSpPr/>
      </dsp:nvSpPr>
      <dsp:spPr>
        <a:xfrm>
          <a:off x="5470810" y="29"/>
          <a:ext cx="1229374" cy="61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Exceções / tratamento de erros</a:t>
          </a:r>
          <a:endParaRPr lang="pt-BR" sz="1300" kern="1200" dirty="0"/>
        </a:p>
      </dsp:txBody>
      <dsp:txXfrm>
        <a:off x="5488814" y="18033"/>
        <a:ext cx="1193366" cy="578679"/>
      </dsp:txXfrm>
    </dsp:sp>
    <dsp:sp modelId="{63E850A0-D34E-4FED-B0C6-377FE73ECDA0}">
      <dsp:nvSpPr>
        <dsp:cNvPr id="0" name=""/>
        <dsp:cNvSpPr/>
      </dsp:nvSpPr>
      <dsp:spPr>
        <a:xfrm>
          <a:off x="5593747" y="614717"/>
          <a:ext cx="122937" cy="461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15"/>
              </a:lnTo>
              <a:lnTo>
                <a:pt x="122937" y="4610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30BCF-FFF7-4558-8E3B-1597EE0E84F1}">
      <dsp:nvSpPr>
        <dsp:cNvPr id="0" name=""/>
        <dsp:cNvSpPr/>
      </dsp:nvSpPr>
      <dsp:spPr>
        <a:xfrm>
          <a:off x="5716685" y="76838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030797"/>
              <a:satOff val="36192"/>
              <a:lumOff val="78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throw</a:t>
          </a:r>
          <a:endParaRPr lang="pt-BR" sz="1100" kern="1200" dirty="0"/>
        </a:p>
      </dsp:txBody>
      <dsp:txXfrm>
        <a:off x="5734689" y="786392"/>
        <a:ext cx="947491" cy="578679"/>
      </dsp:txXfrm>
    </dsp:sp>
    <dsp:sp modelId="{63769191-F78F-45F2-A9AA-E70530497748}">
      <dsp:nvSpPr>
        <dsp:cNvPr id="0" name=""/>
        <dsp:cNvSpPr/>
      </dsp:nvSpPr>
      <dsp:spPr>
        <a:xfrm>
          <a:off x="5593747" y="614717"/>
          <a:ext cx="122937" cy="122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374"/>
              </a:lnTo>
              <a:lnTo>
                <a:pt x="122937" y="12293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156B-6C01-4E2C-B648-8EF79D728A67}">
      <dsp:nvSpPr>
        <dsp:cNvPr id="0" name=""/>
        <dsp:cNvSpPr/>
      </dsp:nvSpPr>
      <dsp:spPr>
        <a:xfrm>
          <a:off x="5716685" y="1536748"/>
          <a:ext cx="983499" cy="61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try</a:t>
          </a:r>
          <a:r>
            <a:rPr lang="pt-BR" sz="1100" kern="1200" dirty="0" smtClean="0"/>
            <a:t>/</a:t>
          </a:r>
          <a:r>
            <a:rPr lang="pt-BR" sz="1100" kern="1200" dirty="0" err="1" smtClean="0"/>
            <a:t>cath</a:t>
          </a:r>
          <a:r>
            <a:rPr lang="pt-BR" sz="1100" kern="1200" dirty="0" smtClean="0"/>
            <a:t>/</a:t>
          </a:r>
          <a:r>
            <a:rPr lang="pt-BR" sz="1100" kern="1200" dirty="0" err="1" smtClean="0"/>
            <a:t>finally</a:t>
          </a:r>
          <a:endParaRPr lang="pt-BR" sz="1100" kern="1200" dirty="0"/>
        </a:p>
      </dsp:txBody>
      <dsp:txXfrm>
        <a:off x="5734689" y="1554752"/>
        <a:ext cx="947491" cy="5786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7CAAB-0C77-4194-8924-E86CA9567FC4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3FEF8-252C-447E-9CB3-29002D10ABD5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6FBD9-73FD-4B7F-ABDE-AFA1FE4FE067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857CE-C9B3-43C3-9871-80F8A9C6361F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4901A-ACBE-4AF3-BD0C-8E621E9A4E15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indexados</a:t>
          </a:r>
          <a:endParaRPr lang="pt-BR" sz="900" kern="1200" dirty="0"/>
        </a:p>
      </dsp:txBody>
      <dsp:txXfrm>
        <a:off x="2619545" y="162723"/>
        <a:ext cx="780004" cy="780004"/>
      </dsp:txXfrm>
    </dsp:sp>
    <dsp:sp modelId="{4990D797-1CE6-432E-9868-28F3A6C12F35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associativo</a:t>
          </a:r>
          <a:endParaRPr lang="pt-BR" sz="900" kern="1200" dirty="0"/>
        </a:p>
      </dsp:txBody>
      <dsp:txXfrm>
        <a:off x="3010610" y="1622198"/>
        <a:ext cx="780004" cy="780004"/>
      </dsp:txXfrm>
    </dsp:sp>
    <dsp:sp modelId="{55937BF6-ED2F-46A5-959E-B6A5093DB8EC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multidimensional</a:t>
          </a:r>
          <a:endParaRPr lang="pt-BR" sz="900" kern="1200" dirty="0"/>
        </a:p>
      </dsp:txBody>
      <dsp:txXfrm>
        <a:off x="2528185" y="3053672"/>
        <a:ext cx="836006" cy="8360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4666-D68C-46EA-BB0E-80E5EEC6B9BE}">
      <dsp:nvSpPr>
        <dsp:cNvPr id="0" name=""/>
        <dsp:cNvSpPr/>
      </dsp:nvSpPr>
      <dsp:spPr>
        <a:xfrm>
          <a:off x="4611049" y="117359"/>
          <a:ext cx="1860323" cy="186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- Atualizar uma página web sem recarregar a página</a:t>
          </a:r>
          <a:endParaRPr lang="pt-BR" sz="1600" kern="1200" dirty="0"/>
        </a:p>
      </dsp:txBody>
      <dsp:txXfrm>
        <a:off x="4611049" y="117359"/>
        <a:ext cx="1860323" cy="1860323"/>
      </dsp:txXfrm>
    </dsp:sp>
    <dsp:sp modelId="{CF7976A2-24A1-4FFA-A9D2-96602422201F}">
      <dsp:nvSpPr>
        <dsp:cNvPr id="0" name=""/>
        <dsp:cNvSpPr/>
      </dsp:nvSpPr>
      <dsp:spPr>
        <a:xfrm>
          <a:off x="1331898" y="-249"/>
          <a:ext cx="5257082" cy="5257082"/>
        </a:xfrm>
        <a:prstGeom prst="circularArrow">
          <a:avLst>
            <a:gd name="adj1" fmla="val 6900"/>
            <a:gd name="adj2" fmla="val 465225"/>
            <a:gd name="adj3" fmla="val 549949"/>
            <a:gd name="adj4" fmla="val 20584826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CFB3C-D093-4343-B775-9565D4398086}">
      <dsp:nvSpPr>
        <dsp:cNvPr id="0" name=""/>
        <dsp:cNvSpPr/>
      </dsp:nvSpPr>
      <dsp:spPr>
        <a:xfrm>
          <a:off x="4611049" y="3278901"/>
          <a:ext cx="1860323" cy="186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/>
            <a:t>- Solicitar dados de um servidor - após a página ter sido carregada</a:t>
          </a:r>
          <a:endParaRPr lang="pt-BR" sz="1600" kern="1200"/>
        </a:p>
      </dsp:txBody>
      <dsp:txXfrm>
        <a:off x="4611049" y="3278901"/>
        <a:ext cx="1860323" cy="1860323"/>
      </dsp:txXfrm>
    </dsp:sp>
    <dsp:sp modelId="{3C52AD9A-9D38-4F76-BE08-3F5DC22F575E}">
      <dsp:nvSpPr>
        <dsp:cNvPr id="0" name=""/>
        <dsp:cNvSpPr/>
      </dsp:nvSpPr>
      <dsp:spPr>
        <a:xfrm>
          <a:off x="1331898" y="-249"/>
          <a:ext cx="5257082" cy="5257082"/>
        </a:xfrm>
        <a:prstGeom prst="circularArrow">
          <a:avLst>
            <a:gd name="adj1" fmla="val 6900"/>
            <a:gd name="adj2" fmla="val 465225"/>
            <a:gd name="adj3" fmla="val 5949949"/>
            <a:gd name="adj4" fmla="val 4384826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28865-DD4C-4E54-8CF6-5A324FFD2DFD}">
      <dsp:nvSpPr>
        <dsp:cNvPr id="0" name=""/>
        <dsp:cNvSpPr/>
      </dsp:nvSpPr>
      <dsp:spPr>
        <a:xfrm>
          <a:off x="1449507" y="3278901"/>
          <a:ext cx="1860323" cy="186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- Receber dados de um servidor - após a página ter sido carregada</a:t>
          </a:r>
          <a:endParaRPr lang="pt-BR" sz="1600" kern="1200" dirty="0"/>
        </a:p>
      </dsp:txBody>
      <dsp:txXfrm>
        <a:off x="1449507" y="3278901"/>
        <a:ext cx="1860323" cy="1860323"/>
      </dsp:txXfrm>
    </dsp:sp>
    <dsp:sp modelId="{61E46E1F-B16B-4D09-968A-88730E76CE65}">
      <dsp:nvSpPr>
        <dsp:cNvPr id="0" name=""/>
        <dsp:cNvSpPr/>
      </dsp:nvSpPr>
      <dsp:spPr>
        <a:xfrm>
          <a:off x="1331898" y="-249"/>
          <a:ext cx="5257082" cy="5257082"/>
        </a:xfrm>
        <a:prstGeom prst="circularArrow">
          <a:avLst>
            <a:gd name="adj1" fmla="val 6900"/>
            <a:gd name="adj2" fmla="val 465225"/>
            <a:gd name="adj3" fmla="val 11349949"/>
            <a:gd name="adj4" fmla="val 9784826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A98CF-77FE-451A-B0B7-D3500594AC7F}">
      <dsp:nvSpPr>
        <dsp:cNvPr id="0" name=""/>
        <dsp:cNvSpPr/>
      </dsp:nvSpPr>
      <dsp:spPr>
        <a:xfrm>
          <a:off x="1449507" y="117359"/>
          <a:ext cx="1860323" cy="186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- Enviar dados para um servidor - em background</a:t>
          </a:r>
          <a:endParaRPr lang="pt-BR" sz="1600" kern="1200" dirty="0"/>
        </a:p>
      </dsp:txBody>
      <dsp:txXfrm>
        <a:off x="1449507" y="117359"/>
        <a:ext cx="1860323" cy="1860323"/>
      </dsp:txXfrm>
    </dsp:sp>
    <dsp:sp modelId="{8EA6DE90-CCBE-4254-8B11-299DFBE1538E}">
      <dsp:nvSpPr>
        <dsp:cNvPr id="0" name=""/>
        <dsp:cNvSpPr/>
      </dsp:nvSpPr>
      <dsp:spPr>
        <a:xfrm>
          <a:off x="1331898" y="-249"/>
          <a:ext cx="5257082" cy="5257082"/>
        </a:xfrm>
        <a:prstGeom prst="circularArrow">
          <a:avLst>
            <a:gd name="adj1" fmla="val 6900"/>
            <a:gd name="adj2" fmla="val 465225"/>
            <a:gd name="adj3" fmla="val 16749949"/>
            <a:gd name="adj4" fmla="val 15184826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FBCEF-05B5-4DA3-BADF-7003AFCFD3EF}">
      <dsp:nvSpPr>
        <dsp:cNvPr id="0" name=""/>
        <dsp:cNvSpPr/>
      </dsp:nvSpPr>
      <dsp:spPr>
        <a:xfrm rot="1756581">
          <a:off x="2420119" y="3071399"/>
          <a:ext cx="918859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918859" y="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6A74A-73A3-4C9C-81CD-30649DE9E1D0}">
      <dsp:nvSpPr>
        <dsp:cNvPr id="0" name=""/>
        <dsp:cNvSpPr/>
      </dsp:nvSpPr>
      <dsp:spPr>
        <a:xfrm rot="19843419">
          <a:off x="2420119" y="1485212"/>
          <a:ext cx="918859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918859" y="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E599E-0BFA-4EBA-883E-D3E4A7D95D3A}">
      <dsp:nvSpPr>
        <dsp:cNvPr id="0" name=""/>
        <dsp:cNvSpPr/>
      </dsp:nvSpPr>
      <dsp:spPr>
        <a:xfrm>
          <a:off x="16483" y="863721"/>
          <a:ext cx="2896845" cy="2896845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A16FE-211D-49B0-AC33-D79B7AA48C0A}">
      <dsp:nvSpPr>
        <dsp:cNvPr id="0" name=""/>
        <dsp:cNvSpPr/>
      </dsp:nvSpPr>
      <dsp:spPr>
        <a:xfrm>
          <a:off x="3169293" y="339"/>
          <a:ext cx="1738107" cy="17381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Propriedades</a:t>
          </a:r>
          <a:endParaRPr lang="pt-BR" sz="1700" kern="1200" dirty="0"/>
        </a:p>
      </dsp:txBody>
      <dsp:txXfrm>
        <a:off x="3423833" y="254879"/>
        <a:ext cx="1229027" cy="1229027"/>
      </dsp:txXfrm>
    </dsp:sp>
    <dsp:sp modelId="{3268160F-3EA6-410C-9996-58E9DCEF3687}">
      <dsp:nvSpPr>
        <dsp:cNvPr id="0" name=""/>
        <dsp:cNvSpPr/>
      </dsp:nvSpPr>
      <dsp:spPr>
        <a:xfrm>
          <a:off x="5081211" y="339"/>
          <a:ext cx="2607160" cy="1738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700" kern="1200" dirty="0" smtClean="0"/>
            <a:t>nome</a:t>
          </a:r>
          <a:endParaRPr lang="pt-B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700" kern="1200" dirty="0" smtClean="0"/>
            <a:t>modelo</a:t>
          </a:r>
          <a:endParaRPr lang="pt-B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700" kern="1200" dirty="0" smtClean="0"/>
            <a:t>cor</a:t>
          </a:r>
          <a:endParaRPr lang="pt-BR" sz="3700" kern="1200" dirty="0"/>
        </a:p>
      </dsp:txBody>
      <dsp:txXfrm>
        <a:off x="5081211" y="339"/>
        <a:ext cx="2607160" cy="1738107"/>
      </dsp:txXfrm>
    </dsp:sp>
    <dsp:sp modelId="{24CD52B1-C6EB-4134-BBF2-E820DDD1DB5B}">
      <dsp:nvSpPr>
        <dsp:cNvPr id="0" name=""/>
        <dsp:cNvSpPr/>
      </dsp:nvSpPr>
      <dsp:spPr>
        <a:xfrm>
          <a:off x="3169293" y="2885841"/>
          <a:ext cx="1738107" cy="17381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Métodos</a:t>
          </a:r>
          <a:endParaRPr lang="pt-BR" sz="1700" kern="1200" dirty="0"/>
        </a:p>
      </dsp:txBody>
      <dsp:txXfrm>
        <a:off x="3423833" y="3140381"/>
        <a:ext cx="1229027" cy="1229027"/>
      </dsp:txXfrm>
    </dsp:sp>
    <dsp:sp modelId="{946F9CC2-19F2-4349-8991-CA134DF2DD3F}">
      <dsp:nvSpPr>
        <dsp:cNvPr id="0" name=""/>
        <dsp:cNvSpPr/>
      </dsp:nvSpPr>
      <dsp:spPr>
        <a:xfrm>
          <a:off x="5081211" y="2885841"/>
          <a:ext cx="2607160" cy="1738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700" kern="1200" dirty="0" smtClean="0"/>
            <a:t>ligar()</a:t>
          </a:r>
          <a:endParaRPr lang="pt-B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700" kern="1200" dirty="0" smtClean="0"/>
            <a:t>acelerar()</a:t>
          </a:r>
          <a:endParaRPr lang="pt-B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700" kern="1200" dirty="0" smtClean="0"/>
            <a:t>frear()</a:t>
          </a:r>
          <a:endParaRPr lang="pt-BR" sz="3700" kern="1200" dirty="0"/>
        </a:p>
      </dsp:txBody>
      <dsp:txXfrm>
        <a:off x="5081211" y="2885841"/>
        <a:ext cx="2607160" cy="1738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BFB35-C082-4559-9C5F-1C751538C297}">
      <dsp:nvSpPr>
        <dsp:cNvPr id="0" name=""/>
        <dsp:cNvSpPr/>
      </dsp:nvSpPr>
      <dsp:spPr>
        <a:xfrm>
          <a:off x="0" y="0"/>
          <a:ext cx="7848872" cy="2808312"/>
        </a:xfrm>
        <a:prstGeom prst="roundRect">
          <a:avLst>
            <a:gd name="adj" fmla="val 85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2179562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Manipular</a:t>
          </a:r>
          <a:endParaRPr lang="pt-BR" sz="2700" kern="1200" dirty="0"/>
        </a:p>
      </dsp:txBody>
      <dsp:txXfrm>
        <a:off x="69915" y="69915"/>
        <a:ext cx="7709042" cy="2668482"/>
      </dsp:txXfrm>
    </dsp:sp>
    <dsp:sp modelId="{FDE0D44F-3C33-4CBF-866E-246B243BCC40}">
      <dsp:nvSpPr>
        <dsp:cNvPr id="0" name=""/>
        <dsp:cNvSpPr/>
      </dsp:nvSpPr>
      <dsp:spPr>
        <a:xfrm>
          <a:off x="196221" y="702078"/>
          <a:ext cx="1177330" cy="6296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Conteúdo</a:t>
          </a:r>
          <a:endParaRPr lang="pt-BR" sz="1300" kern="1200" dirty="0"/>
        </a:p>
      </dsp:txBody>
      <dsp:txXfrm>
        <a:off x="215586" y="721443"/>
        <a:ext cx="1138600" cy="590946"/>
      </dsp:txXfrm>
    </dsp:sp>
    <dsp:sp modelId="{DC9BAD38-66E1-4E78-A93D-D156201B5455}">
      <dsp:nvSpPr>
        <dsp:cNvPr id="0" name=""/>
        <dsp:cNvSpPr/>
      </dsp:nvSpPr>
      <dsp:spPr>
        <a:xfrm>
          <a:off x="196221" y="1369465"/>
          <a:ext cx="1177330" cy="6296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Apresentações</a:t>
          </a:r>
          <a:endParaRPr lang="pt-BR" sz="1300" kern="1200" dirty="0"/>
        </a:p>
      </dsp:txBody>
      <dsp:txXfrm>
        <a:off x="215586" y="1388830"/>
        <a:ext cx="1138600" cy="590946"/>
      </dsp:txXfrm>
    </dsp:sp>
    <dsp:sp modelId="{E257D20D-0C71-45A1-9789-93944831BA2D}">
      <dsp:nvSpPr>
        <dsp:cNvPr id="0" name=""/>
        <dsp:cNvSpPr/>
      </dsp:nvSpPr>
      <dsp:spPr>
        <a:xfrm>
          <a:off x="196221" y="2036853"/>
          <a:ext cx="1177330" cy="6296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Navegador</a:t>
          </a:r>
          <a:endParaRPr lang="pt-BR" sz="1300" kern="1200" dirty="0"/>
        </a:p>
      </dsp:txBody>
      <dsp:txXfrm>
        <a:off x="215586" y="2056218"/>
        <a:ext cx="1138600" cy="590946"/>
      </dsp:txXfrm>
    </dsp:sp>
    <dsp:sp modelId="{FCECBAE5-5EBE-453E-AAC9-28130856C9B2}">
      <dsp:nvSpPr>
        <dsp:cNvPr id="0" name=""/>
        <dsp:cNvSpPr/>
      </dsp:nvSpPr>
      <dsp:spPr>
        <a:xfrm>
          <a:off x="1569774" y="702078"/>
          <a:ext cx="6082875" cy="1965818"/>
        </a:xfrm>
        <a:prstGeom prst="roundRect">
          <a:avLst>
            <a:gd name="adj" fmla="val 105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24829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Interagir</a:t>
          </a:r>
          <a:endParaRPr lang="pt-BR" sz="2700" kern="1200" dirty="0"/>
        </a:p>
      </dsp:txBody>
      <dsp:txXfrm>
        <a:off x="1630230" y="762534"/>
        <a:ext cx="5961963" cy="1844906"/>
      </dsp:txXfrm>
    </dsp:sp>
    <dsp:sp modelId="{C4283878-663C-47D2-B7F8-BE31163F4BA8}">
      <dsp:nvSpPr>
        <dsp:cNvPr id="0" name=""/>
        <dsp:cNvSpPr/>
      </dsp:nvSpPr>
      <dsp:spPr>
        <a:xfrm>
          <a:off x="1721846" y="1586696"/>
          <a:ext cx="1898968" cy="884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Usuário</a:t>
          </a:r>
          <a:endParaRPr lang="pt-BR" sz="1300" kern="1200" dirty="0"/>
        </a:p>
      </dsp:txBody>
      <dsp:txXfrm>
        <a:off x="1749051" y="1613901"/>
        <a:ext cx="1844558" cy="830208"/>
      </dsp:txXfrm>
    </dsp:sp>
    <dsp:sp modelId="{1C872995-588E-4571-9238-2DF7DED9A9D6}">
      <dsp:nvSpPr>
        <dsp:cNvPr id="0" name=""/>
        <dsp:cNvSpPr/>
      </dsp:nvSpPr>
      <dsp:spPr>
        <a:xfrm>
          <a:off x="3659503" y="1586696"/>
          <a:ext cx="1898968" cy="884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Formulário</a:t>
          </a:r>
          <a:endParaRPr lang="pt-BR" sz="1300" kern="1200" dirty="0"/>
        </a:p>
      </dsp:txBody>
      <dsp:txXfrm>
        <a:off x="3686708" y="1613901"/>
        <a:ext cx="1844558" cy="830208"/>
      </dsp:txXfrm>
    </dsp:sp>
    <dsp:sp modelId="{EE5E2FA3-16FB-4746-B966-60B32D488C0F}">
      <dsp:nvSpPr>
        <dsp:cNvPr id="0" name=""/>
        <dsp:cNvSpPr/>
      </dsp:nvSpPr>
      <dsp:spPr>
        <a:xfrm>
          <a:off x="5597159" y="1586696"/>
          <a:ext cx="1898968" cy="884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Linguagens (</a:t>
          </a:r>
          <a:r>
            <a:rPr lang="pt-BR" sz="1300" kern="1200" dirty="0" err="1" smtClean="0"/>
            <a:t>php</a:t>
          </a:r>
          <a:r>
            <a:rPr lang="pt-BR" sz="1300" kern="1200" dirty="0" smtClean="0"/>
            <a:t>)</a:t>
          </a:r>
          <a:endParaRPr lang="pt-BR" sz="1300" kern="1200" dirty="0"/>
        </a:p>
      </dsp:txBody>
      <dsp:txXfrm>
        <a:off x="5624364" y="1613901"/>
        <a:ext cx="1844558" cy="830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13B06-BE13-421F-8F64-D0DEED4D739B}">
      <dsp:nvSpPr>
        <dsp:cNvPr id="0" name=""/>
        <dsp:cNvSpPr/>
      </dsp:nvSpPr>
      <dsp:spPr>
        <a:xfrm rot="5400000">
          <a:off x="4557248" y="-1498442"/>
          <a:ext cx="1657899" cy="50693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HTML</a:t>
          </a:r>
          <a:endParaRPr lang="pt-B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CSS</a:t>
          </a:r>
          <a:endParaRPr lang="pt-B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Navegador(Firefox)</a:t>
          </a:r>
          <a:endParaRPr lang="pt-BR" sz="2900" kern="1200" dirty="0"/>
        </a:p>
      </dsp:txBody>
      <dsp:txXfrm rot="-5400000">
        <a:off x="2851516" y="288222"/>
        <a:ext cx="4988431" cy="1496035"/>
      </dsp:txXfrm>
    </dsp:sp>
    <dsp:sp modelId="{178EB01E-E147-43F3-A0F7-69B0D29A920A}">
      <dsp:nvSpPr>
        <dsp:cNvPr id="0" name=""/>
        <dsp:cNvSpPr/>
      </dsp:nvSpPr>
      <dsp:spPr>
        <a:xfrm>
          <a:off x="0" y="51"/>
          <a:ext cx="2851516" cy="20723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Requisitos</a:t>
          </a:r>
          <a:endParaRPr lang="pt-BR" sz="3500" kern="1200" dirty="0"/>
        </a:p>
      </dsp:txBody>
      <dsp:txXfrm>
        <a:off x="101165" y="101216"/>
        <a:ext cx="2649186" cy="1870044"/>
      </dsp:txXfrm>
    </dsp:sp>
    <dsp:sp modelId="{53FE0A81-57B9-4EE3-AC6B-2842E48A21A1}">
      <dsp:nvSpPr>
        <dsp:cNvPr id="0" name=""/>
        <dsp:cNvSpPr/>
      </dsp:nvSpPr>
      <dsp:spPr>
        <a:xfrm rot="5400000">
          <a:off x="4557248" y="677551"/>
          <a:ext cx="1657899" cy="5069363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>
              <a:hlinkClick xmlns:r="http://schemas.openxmlformats.org/officeDocument/2006/relationships" r:id="rId1"/>
            </a:rPr>
            <a:t>Sublime</a:t>
          </a:r>
          <a:endParaRPr lang="pt-B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>
              <a:hlinkClick xmlns:r="http://schemas.openxmlformats.org/officeDocument/2006/relationships" r:id="rId2"/>
            </a:rPr>
            <a:t>Firefox</a:t>
          </a:r>
          <a:endParaRPr lang="pt-B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>
              <a:hlinkClick xmlns:r="http://schemas.openxmlformats.org/officeDocument/2006/relationships" r:id="rId3"/>
            </a:rPr>
            <a:t>Firebug</a:t>
          </a:r>
          <a:endParaRPr lang="pt-BR" sz="2900" kern="1200" dirty="0"/>
        </a:p>
      </dsp:txBody>
      <dsp:txXfrm rot="-5400000">
        <a:off x="2851516" y="2464215"/>
        <a:ext cx="4988431" cy="1496035"/>
      </dsp:txXfrm>
    </dsp:sp>
    <dsp:sp modelId="{ABF16C3A-9B05-43D3-99F4-E6A2E3CD285D}">
      <dsp:nvSpPr>
        <dsp:cNvPr id="0" name=""/>
        <dsp:cNvSpPr/>
      </dsp:nvSpPr>
      <dsp:spPr>
        <a:xfrm>
          <a:off x="0" y="2176045"/>
          <a:ext cx="2851516" cy="2072374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Ferramentas</a:t>
          </a:r>
          <a:endParaRPr lang="pt-BR" sz="3500" kern="1200" dirty="0"/>
        </a:p>
      </dsp:txBody>
      <dsp:txXfrm>
        <a:off x="101165" y="2277210"/>
        <a:ext cx="2649186" cy="1870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851AB-EB58-4492-8C85-CDF15A07D674}">
      <dsp:nvSpPr>
        <dsp:cNvPr id="0" name=""/>
        <dsp:cNvSpPr/>
      </dsp:nvSpPr>
      <dsp:spPr>
        <a:xfrm>
          <a:off x="6880539" y="2602277"/>
          <a:ext cx="135608" cy="41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865"/>
              </a:lnTo>
              <a:lnTo>
                <a:pt x="135608" y="4158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A7321-5BA6-420D-8A33-E87B578C4671}">
      <dsp:nvSpPr>
        <dsp:cNvPr id="0" name=""/>
        <dsp:cNvSpPr/>
      </dsp:nvSpPr>
      <dsp:spPr>
        <a:xfrm>
          <a:off x="6695207" y="1960398"/>
          <a:ext cx="546953" cy="18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5"/>
              </a:lnTo>
              <a:lnTo>
                <a:pt x="546953" y="94925"/>
              </a:lnTo>
              <a:lnTo>
                <a:pt x="546953" y="18985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A1703-C2DD-423C-912D-E56B4EFA9035}">
      <dsp:nvSpPr>
        <dsp:cNvPr id="0" name=""/>
        <dsp:cNvSpPr/>
      </dsp:nvSpPr>
      <dsp:spPr>
        <a:xfrm>
          <a:off x="5786632" y="2602277"/>
          <a:ext cx="135608" cy="41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865"/>
              </a:lnTo>
              <a:lnTo>
                <a:pt x="135608" y="4158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CFA2-8DCE-487F-8677-CDB581D3B734}">
      <dsp:nvSpPr>
        <dsp:cNvPr id="0" name=""/>
        <dsp:cNvSpPr/>
      </dsp:nvSpPr>
      <dsp:spPr>
        <a:xfrm>
          <a:off x="6148254" y="1960398"/>
          <a:ext cx="546953" cy="189851"/>
        </a:xfrm>
        <a:custGeom>
          <a:avLst/>
          <a:gdLst/>
          <a:ahLst/>
          <a:cxnLst/>
          <a:rect l="0" t="0" r="0" b="0"/>
          <a:pathLst>
            <a:path>
              <a:moveTo>
                <a:pt x="546953" y="0"/>
              </a:moveTo>
              <a:lnTo>
                <a:pt x="546953" y="94925"/>
              </a:lnTo>
              <a:lnTo>
                <a:pt x="0" y="94925"/>
              </a:lnTo>
              <a:lnTo>
                <a:pt x="0" y="18985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9A8C4-E909-4682-B8C3-ED4A6A4D7B95}">
      <dsp:nvSpPr>
        <dsp:cNvPr id="0" name=""/>
        <dsp:cNvSpPr/>
      </dsp:nvSpPr>
      <dsp:spPr>
        <a:xfrm>
          <a:off x="3573956" y="1318519"/>
          <a:ext cx="3121251" cy="18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5"/>
              </a:lnTo>
              <a:lnTo>
                <a:pt x="3121251" y="94925"/>
              </a:lnTo>
              <a:lnTo>
                <a:pt x="3121251" y="1898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AD3E2-A5B0-400C-8BEF-526E8844E697}">
      <dsp:nvSpPr>
        <dsp:cNvPr id="0" name=""/>
        <dsp:cNvSpPr/>
      </dsp:nvSpPr>
      <dsp:spPr>
        <a:xfrm>
          <a:off x="4466711" y="1960398"/>
          <a:ext cx="135608" cy="169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624"/>
              </a:lnTo>
              <a:lnTo>
                <a:pt x="135608" y="16996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CF187-271B-43D7-A514-6E218E91CA02}">
      <dsp:nvSpPr>
        <dsp:cNvPr id="0" name=""/>
        <dsp:cNvSpPr/>
      </dsp:nvSpPr>
      <dsp:spPr>
        <a:xfrm>
          <a:off x="4466711" y="1960398"/>
          <a:ext cx="135608" cy="1057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744"/>
              </a:lnTo>
              <a:lnTo>
                <a:pt x="135608" y="105774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776F3-B8A5-4283-9E68-12A340A46FC2}">
      <dsp:nvSpPr>
        <dsp:cNvPr id="0" name=""/>
        <dsp:cNvSpPr/>
      </dsp:nvSpPr>
      <dsp:spPr>
        <a:xfrm>
          <a:off x="4466711" y="1960398"/>
          <a:ext cx="135608" cy="41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865"/>
              </a:lnTo>
              <a:lnTo>
                <a:pt x="135608" y="4158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265AB-D50F-4B7C-9B97-DEB66BFA8A60}">
      <dsp:nvSpPr>
        <dsp:cNvPr id="0" name=""/>
        <dsp:cNvSpPr/>
      </dsp:nvSpPr>
      <dsp:spPr>
        <a:xfrm>
          <a:off x="3573956" y="1318519"/>
          <a:ext cx="1254377" cy="18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5"/>
              </a:lnTo>
              <a:lnTo>
                <a:pt x="1254377" y="94925"/>
              </a:lnTo>
              <a:lnTo>
                <a:pt x="1254377" y="1898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2205C-3CB2-4E54-B222-4070605E9E17}">
      <dsp:nvSpPr>
        <dsp:cNvPr id="0" name=""/>
        <dsp:cNvSpPr/>
      </dsp:nvSpPr>
      <dsp:spPr>
        <a:xfrm>
          <a:off x="3573956" y="1318519"/>
          <a:ext cx="160469" cy="18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25"/>
              </a:lnTo>
              <a:lnTo>
                <a:pt x="160469" y="94925"/>
              </a:lnTo>
              <a:lnTo>
                <a:pt x="160469" y="1898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53E88-28E4-4E1B-819A-AD5BCE70D5C6}">
      <dsp:nvSpPr>
        <dsp:cNvPr id="0" name=""/>
        <dsp:cNvSpPr/>
      </dsp:nvSpPr>
      <dsp:spPr>
        <a:xfrm>
          <a:off x="2640518" y="1318519"/>
          <a:ext cx="933437" cy="189851"/>
        </a:xfrm>
        <a:custGeom>
          <a:avLst/>
          <a:gdLst/>
          <a:ahLst/>
          <a:cxnLst/>
          <a:rect l="0" t="0" r="0" b="0"/>
          <a:pathLst>
            <a:path>
              <a:moveTo>
                <a:pt x="933437" y="0"/>
              </a:moveTo>
              <a:lnTo>
                <a:pt x="933437" y="94925"/>
              </a:lnTo>
              <a:lnTo>
                <a:pt x="0" y="94925"/>
              </a:lnTo>
              <a:lnTo>
                <a:pt x="0" y="1898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C852D-FD7D-4299-BFB0-8209817297C8}">
      <dsp:nvSpPr>
        <dsp:cNvPr id="0" name=""/>
        <dsp:cNvSpPr/>
      </dsp:nvSpPr>
      <dsp:spPr>
        <a:xfrm>
          <a:off x="1546611" y="1318519"/>
          <a:ext cx="2027344" cy="189851"/>
        </a:xfrm>
        <a:custGeom>
          <a:avLst/>
          <a:gdLst/>
          <a:ahLst/>
          <a:cxnLst/>
          <a:rect l="0" t="0" r="0" b="0"/>
          <a:pathLst>
            <a:path>
              <a:moveTo>
                <a:pt x="2027344" y="0"/>
              </a:moveTo>
              <a:lnTo>
                <a:pt x="2027344" y="94925"/>
              </a:lnTo>
              <a:lnTo>
                <a:pt x="0" y="94925"/>
              </a:lnTo>
              <a:lnTo>
                <a:pt x="0" y="1898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84462-14B3-408B-964E-5B4F62EC7369}">
      <dsp:nvSpPr>
        <dsp:cNvPr id="0" name=""/>
        <dsp:cNvSpPr/>
      </dsp:nvSpPr>
      <dsp:spPr>
        <a:xfrm>
          <a:off x="452704" y="1318519"/>
          <a:ext cx="3121251" cy="189851"/>
        </a:xfrm>
        <a:custGeom>
          <a:avLst/>
          <a:gdLst/>
          <a:ahLst/>
          <a:cxnLst/>
          <a:rect l="0" t="0" r="0" b="0"/>
          <a:pathLst>
            <a:path>
              <a:moveTo>
                <a:pt x="3121251" y="0"/>
              </a:moveTo>
              <a:lnTo>
                <a:pt x="3121251" y="94925"/>
              </a:lnTo>
              <a:lnTo>
                <a:pt x="0" y="94925"/>
              </a:lnTo>
              <a:lnTo>
                <a:pt x="0" y="1898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9CCA2-DDD3-48FB-ABE9-3CD73BF34D07}">
      <dsp:nvSpPr>
        <dsp:cNvPr id="0" name=""/>
        <dsp:cNvSpPr/>
      </dsp:nvSpPr>
      <dsp:spPr>
        <a:xfrm>
          <a:off x="3121928" y="866491"/>
          <a:ext cx="904055" cy="4520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Window</a:t>
          </a:r>
          <a:endParaRPr lang="pt-BR" sz="1200" kern="1200" dirty="0"/>
        </a:p>
      </dsp:txBody>
      <dsp:txXfrm>
        <a:off x="3121928" y="866491"/>
        <a:ext cx="904055" cy="452027"/>
      </dsp:txXfrm>
    </dsp:sp>
    <dsp:sp modelId="{C29CC458-95DE-4FDD-BE65-0F79D48254A0}">
      <dsp:nvSpPr>
        <dsp:cNvPr id="0" name=""/>
        <dsp:cNvSpPr/>
      </dsp:nvSpPr>
      <dsp:spPr>
        <a:xfrm>
          <a:off x="676" y="1508370"/>
          <a:ext cx="904055" cy="452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Screen</a:t>
          </a:r>
          <a:endParaRPr lang="pt-BR" sz="1200" b="1" kern="1200" dirty="0"/>
        </a:p>
      </dsp:txBody>
      <dsp:txXfrm>
        <a:off x="676" y="1508370"/>
        <a:ext cx="904055" cy="452027"/>
      </dsp:txXfrm>
    </dsp:sp>
    <dsp:sp modelId="{24690A04-A1BE-4492-8320-FEABE72E4027}">
      <dsp:nvSpPr>
        <dsp:cNvPr id="0" name=""/>
        <dsp:cNvSpPr/>
      </dsp:nvSpPr>
      <dsp:spPr>
        <a:xfrm>
          <a:off x="1094584" y="1508370"/>
          <a:ext cx="904055" cy="452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Location</a:t>
          </a:r>
          <a:endParaRPr lang="pt-BR" sz="1200" kern="1200" dirty="0"/>
        </a:p>
      </dsp:txBody>
      <dsp:txXfrm>
        <a:off x="1094584" y="1508370"/>
        <a:ext cx="904055" cy="452027"/>
      </dsp:txXfrm>
    </dsp:sp>
    <dsp:sp modelId="{7AF434A9-7B38-48C2-9AC3-A3FC3C3410B9}">
      <dsp:nvSpPr>
        <dsp:cNvPr id="0" name=""/>
        <dsp:cNvSpPr/>
      </dsp:nvSpPr>
      <dsp:spPr>
        <a:xfrm>
          <a:off x="2188491" y="1508370"/>
          <a:ext cx="904055" cy="452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History</a:t>
          </a:r>
          <a:endParaRPr lang="pt-BR" sz="1200" kern="1200" dirty="0"/>
        </a:p>
      </dsp:txBody>
      <dsp:txXfrm>
        <a:off x="2188491" y="1508370"/>
        <a:ext cx="904055" cy="452027"/>
      </dsp:txXfrm>
    </dsp:sp>
    <dsp:sp modelId="{F1E61A61-859A-4B13-A9E8-412F4ED9A26D}">
      <dsp:nvSpPr>
        <dsp:cNvPr id="0" name=""/>
        <dsp:cNvSpPr/>
      </dsp:nvSpPr>
      <dsp:spPr>
        <a:xfrm>
          <a:off x="3282398" y="1508370"/>
          <a:ext cx="904055" cy="452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Navigator</a:t>
          </a:r>
          <a:endParaRPr lang="pt-BR" sz="1200" kern="1200" dirty="0"/>
        </a:p>
      </dsp:txBody>
      <dsp:txXfrm>
        <a:off x="3282398" y="1508370"/>
        <a:ext cx="904055" cy="452027"/>
      </dsp:txXfrm>
    </dsp:sp>
    <dsp:sp modelId="{7E4930D1-9049-44A0-88DE-C1DADE44435D}">
      <dsp:nvSpPr>
        <dsp:cNvPr id="0" name=""/>
        <dsp:cNvSpPr/>
      </dsp:nvSpPr>
      <dsp:spPr>
        <a:xfrm>
          <a:off x="4376305" y="1508370"/>
          <a:ext cx="904055" cy="452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Popup</a:t>
          </a:r>
          <a:r>
            <a:rPr lang="pt-BR" sz="1200" b="1" kern="1200" dirty="0" smtClean="0"/>
            <a:t> Boxes</a:t>
          </a:r>
          <a:endParaRPr lang="pt-BR" sz="1200" kern="1200" dirty="0"/>
        </a:p>
      </dsp:txBody>
      <dsp:txXfrm>
        <a:off x="4376305" y="1508370"/>
        <a:ext cx="904055" cy="452027"/>
      </dsp:txXfrm>
    </dsp:sp>
    <dsp:sp modelId="{5333BB3D-2CE6-4B28-B6F9-3CE5C5B0E774}">
      <dsp:nvSpPr>
        <dsp:cNvPr id="0" name=""/>
        <dsp:cNvSpPr/>
      </dsp:nvSpPr>
      <dsp:spPr>
        <a:xfrm>
          <a:off x="4602319" y="2150250"/>
          <a:ext cx="904055" cy="4520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Alert</a:t>
          </a:r>
          <a:endParaRPr lang="pt-BR" sz="1200" kern="1200" dirty="0"/>
        </a:p>
      </dsp:txBody>
      <dsp:txXfrm>
        <a:off x="4602319" y="2150250"/>
        <a:ext cx="904055" cy="452027"/>
      </dsp:txXfrm>
    </dsp:sp>
    <dsp:sp modelId="{296670CF-1547-4B38-B1D5-CFCCDE89F7E9}">
      <dsp:nvSpPr>
        <dsp:cNvPr id="0" name=""/>
        <dsp:cNvSpPr/>
      </dsp:nvSpPr>
      <dsp:spPr>
        <a:xfrm>
          <a:off x="4602319" y="2792129"/>
          <a:ext cx="904055" cy="4520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Confirm</a:t>
          </a:r>
          <a:endParaRPr lang="pt-BR" sz="1200" kern="1200" dirty="0"/>
        </a:p>
      </dsp:txBody>
      <dsp:txXfrm>
        <a:off x="4602319" y="2792129"/>
        <a:ext cx="904055" cy="452027"/>
      </dsp:txXfrm>
    </dsp:sp>
    <dsp:sp modelId="{D12F540E-DEBD-44E5-92FD-F6504BA23523}">
      <dsp:nvSpPr>
        <dsp:cNvPr id="0" name=""/>
        <dsp:cNvSpPr/>
      </dsp:nvSpPr>
      <dsp:spPr>
        <a:xfrm>
          <a:off x="4602319" y="3434008"/>
          <a:ext cx="904055" cy="4520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Prompt</a:t>
          </a:r>
          <a:endParaRPr lang="pt-BR" sz="1200" kern="1200" dirty="0"/>
        </a:p>
      </dsp:txBody>
      <dsp:txXfrm>
        <a:off x="4602319" y="3434008"/>
        <a:ext cx="904055" cy="452027"/>
      </dsp:txXfrm>
    </dsp:sp>
    <dsp:sp modelId="{8B225F8B-1F4F-470C-BA73-0A2E2B1F5876}">
      <dsp:nvSpPr>
        <dsp:cNvPr id="0" name=""/>
        <dsp:cNvSpPr/>
      </dsp:nvSpPr>
      <dsp:spPr>
        <a:xfrm>
          <a:off x="6243180" y="1508370"/>
          <a:ext cx="904055" cy="452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/>
            <a:t>Timing </a:t>
          </a:r>
          <a:r>
            <a:rPr lang="pt-BR" sz="1200" b="1" kern="1200" dirty="0" err="1" smtClean="0"/>
            <a:t>Events</a:t>
          </a:r>
          <a:endParaRPr lang="pt-BR" sz="1200" kern="1200" dirty="0"/>
        </a:p>
      </dsp:txBody>
      <dsp:txXfrm>
        <a:off x="6243180" y="1508370"/>
        <a:ext cx="904055" cy="452027"/>
      </dsp:txXfrm>
    </dsp:sp>
    <dsp:sp modelId="{21B84604-C74D-48B7-B370-95E8C67875CA}">
      <dsp:nvSpPr>
        <dsp:cNvPr id="0" name=""/>
        <dsp:cNvSpPr/>
      </dsp:nvSpPr>
      <dsp:spPr>
        <a:xfrm>
          <a:off x="5696226" y="2150250"/>
          <a:ext cx="904055" cy="4520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/>
            <a:t>setTimeout</a:t>
          </a:r>
          <a:endParaRPr lang="pt-BR" sz="1200" kern="1200" dirty="0"/>
        </a:p>
      </dsp:txBody>
      <dsp:txXfrm>
        <a:off x="5696226" y="2150250"/>
        <a:ext cx="904055" cy="452027"/>
      </dsp:txXfrm>
    </dsp:sp>
    <dsp:sp modelId="{28E1204E-A75C-4AEE-9FDE-8407A48FB058}">
      <dsp:nvSpPr>
        <dsp:cNvPr id="0" name=""/>
        <dsp:cNvSpPr/>
      </dsp:nvSpPr>
      <dsp:spPr>
        <a:xfrm>
          <a:off x="5922240" y="2792129"/>
          <a:ext cx="904055" cy="4520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clearTimeout</a:t>
          </a:r>
          <a:endParaRPr lang="pt-BR" sz="1200" kern="1200" dirty="0"/>
        </a:p>
      </dsp:txBody>
      <dsp:txXfrm>
        <a:off x="5922240" y="2792129"/>
        <a:ext cx="904055" cy="452027"/>
      </dsp:txXfrm>
    </dsp:sp>
    <dsp:sp modelId="{C008CA64-86B5-40D8-BE4C-CBCB365BD65A}">
      <dsp:nvSpPr>
        <dsp:cNvPr id="0" name=""/>
        <dsp:cNvSpPr/>
      </dsp:nvSpPr>
      <dsp:spPr>
        <a:xfrm>
          <a:off x="6790133" y="2150250"/>
          <a:ext cx="904055" cy="4520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/>
            <a:t>setInterval</a:t>
          </a:r>
          <a:endParaRPr lang="pt-BR" sz="1200" kern="1200" dirty="0"/>
        </a:p>
      </dsp:txBody>
      <dsp:txXfrm>
        <a:off x="6790133" y="2150250"/>
        <a:ext cx="904055" cy="452027"/>
      </dsp:txXfrm>
    </dsp:sp>
    <dsp:sp modelId="{151D1621-51B9-4820-952A-6DC09FDA1929}">
      <dsp:nvSpPr>
        <dsp:cNvPr id="0" name=""/>
        <dsp:cNvSpPr/>
      </dsp:nvSpPr>
      <dsp:spPr>
        <a:xfrm>
          <a:off x="7016147" y="2792129"/>
          <a:ext cx="904055" cy="4520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clearInterval</a:t>
          </a:r>
          <a:endParaRPr lang="pt-BR" sz="1200" kern="1200" dirty="0"/>
        </a:p>
      </dsp:txBody>
      <dsp:txXfrm>
        <a:off x="7016147" y="2792129"/>
        <a:ext cx="904055" cy="452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FE2CF-D415-4065-83E2-E6442F27F9CD}">
      <dsp:nvSpPr>
        <dsp:cNvPr id="0" name=""/>
        <dsp:cNvSpPr/>
      </dsp:nvSpPr>
      <dsp:spPr>
        <a:xfrm rot="2561529">
          <a:off x="1919785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50BD6-549B-4759-A134-7FF95F56D463}">
      <dsp:nvSpPr>
        <dsp:cNvPr id="0" name=""/>
        <dsp:cNvSpPr/>
      </dsp:nvSpPr>
      <dsp:spPr>
        <a:xfrm>
          <a:off x="2002326" y="1983108"/>
          <a:ext cx="69230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92303" y="29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5DE51-BD19-425D-8554-FE167AB107DF}">
      <dsp:nvSpPr>
        <dsp:cNvPr id="0" name=""/>
        <dsp:cNvSpPr/>
      </dsp:nvSpPr>
      <dsp:spPr>
        <a:xfrm rot="19050254">
          <a:off x="1913634" y="1123139"/>
          <a:ext cx="675306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75306" y="29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4386B-F8C9-4CDE-8853-438A1D39A204}">
      <dsp:nvSpPr>
        <dsp:cNvPr id="0" name=""/>
        <dsp:cNvSpPr/>
      </dsp:nvSpPr>
      <dsp:spPr>
        <a:xfrm>
          <a:off x="327414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31B4C-57BA-484E-9118-39E57D5A5B7C}">
      <dsp:nvSpPr>
        <dsp:cNvPr id="0" name=""/>
        <dsp:cNvSpPr/>
      </dsp:nvSpPr>
      <dsp:spPr>
        <a:xfrm>
          <a:off x="2355372" y="0"/>
          <a:ext cx="1103092" cy="1103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Inline</a:t>
          </a:r>
          <a:endParaRPr lang="pt-BR" sz="1300" kern="1200" dirty="0"/>
        </a:p>
      </dsp:txBody>
      <dsp:txXfrm>
        <a:off x="2516916" y="161544"/>
        <a:ext cx="780004" cy="780004"/>
      </dsp:txXfrm>
    </dsp:sp>
    <dsp:sp modelId="{622C229D-6FCD-4A5F-98EC-385B82F49DEB}">
      <dsp:nvSpPr>
        <dsp:cNvPr id="0" name=""/>
        <dsp:cNvSpPr/>
      </dsp:nvSpPr>
      <dsp:spPr>
        <a:xfrm>
          <a:off x="3568773" y="0"/>
          <a:ext cx="1654638" cy="1103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6500" kern="1200" dirty="0"/>
        </a:p>
      </dsp:txBody>
      <dsp:txXfrm>
        <a:off x="3568773" y="0"/>
        <a:ext cx="1654638" cy="1103092"/>
      </dsp:txXfrm>
    </dsp:sp>
    <dsp:sp modelId="{CAC6DEE9-EEA8-488F-ADF3-D5C95D6DE2AB}">
      <dsp:nvSpPr>
        <dsp:cNvPr id="0" name=""/>
        <dsp:cNvSpPr/>
      </dsp:nvSpPr>
      <dsp:spPr>
        <a:xfrm>
          <a:off x="2694629" y="1421055"/>
          <a:ext cx="1182290" cy="118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incorporado</a:t>
          </a:r>
          <a:endParaRPr lang="pt-BR" sz="1300" kern="1200" dirty="0"/>
        </a:p>
      </dsp:txBody>
      <dsp:txXfrm>
        <a:off x="2867771" y="1594197"/>
        <a:ext cx="836006" cy="836006"/>
      </dsp:txXfrm>
    </dsp:sp>
    <dsp:sp modelId="{AF75CDFB-A21B-4EFF-BD7B-277DF6C4E540}">
      <dsp:nvSpPr>
        <dsp:cNvPr id="0" name=""/>
        <dsp:cNvSpPr/>
      </dsp:nvSpPr>
      <dsp:spPr>
        <a:xfrm>
          <a:off x="2303564" y="2880530"/>
          <a:ext cx="1182290" cy="118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externo</a:t>
          </a:r>
          <a:endParaRPr lang="pt-BR" sz="1300" kern="1200" dirty="0"/>
        </a:p>
      </dsp:txBody>
      <dsp:txXfrm>
        <a:off x="2476706" y="3053672"/>
        <a:ext cx="836006" cy="836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9C080-0BC3-499F-94AB-AFEF2B6CD9FA}">
      <dsp:nvSpPr>
        <dsp:cNvPr id="0" name=""/>
        <dsp:cNvSpPr/>
      </dsp:nvSpPr>
      <dsp:spPr>
        <a:xfrm>
          <a:off x="-4151295" y="-637054"/>
          <a:ext cx="4946516" cy="4946516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BBCAD-2D5D-42C9-93A0-810B59585D20}">
      <dsp:nvSpPr>
        <dsp:cNvPr id="0" name=""/>
        <dsp:cNvSpPr/>
      </dsp:nvSpPr>
      <dsp:spPr>
        <a:xfrm>
          <a:off x="348352" y="229452"/>
          <a:ext cx="7523525" cy="459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8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underline</a:t>
          </a:r>
          <a:endParaRPr lang="pt-BR" sz="2000" kern="1200" dirty="0"/>
        </a:p>
      </dsp:txBody>
      <dsp:txXfrm>
        <a:off x="348352" y="229452"/>
        <a:ext cx="7523525" cy="459197"/>
      </dsp:txXfrm>
    </dsp:sp>
    <dsp:sp modelId="{1720FF78-BFCC-48C9-9390-E9DD89FB9C56}">
      <dsp:nvSpPr>
        <dsp:cNvPr id="0" name=""/>
        <dsp:cNvSpPr/>
      </dsp:nvSpPr>
      <dsp:spPr>
        <a:xfrm>
          <a:off x="61354" y="172052"/>
          <a:ext cx="573997" cy="573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8B116-7EA6-4A52-AF07-446690950D00}">
      <dsp:nvSpPr>
        <dsp:cNvPr id="0" name=""/>
        <dsp:cNvSpPr/>
      </dsp:nvSpPr>
      <dsp:spPr>
        <a:xfrm>
          <a:off x="677400" y="918028"/>
          <a:ext cx="7194477" cy="459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8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cifrão</a:t>
          </a:r>
          <a:endParaRPr lang="pt-BR" sz="2000" kern="1200" dirty="0"/>
        </a:p>
      </dsp:txBody>
      <dsp:txXfrm>
        <a:off x="677400" y="918028"/>
        <a:ext cx="7194477" cy="459197"/>
      </dsp:txXfrm>
    </dsp:sp>
    <dsp:sp modelId="{197FC5A5-8AE2-4B7F-91A8-8802F4B2388B}">
      <dsp:nvSpPr>
        <dsp:cNvPr id="0" name=""/>
        <dsp:cNvSpPr/>
      </dsp:nvSpPr>
      <dsp:spPr>
        <a:xfrm>
          <a:off x="390401" y="860628"/>
          <a:ext cx="573997" cy="573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0F9FA-B602-4C13-BE48-DAA0F336E4F4}">
      <dsp:nvSpPr>
        <dsp:cNvPr id="0" name=""/>
        <dsp:cNvSpPr/>
      </dsp:nvSpPr>
      <dsp:spPr>
        <a:xfrm>
          <a:off x="778391" y="1606605"/>
          <a:ext cx="7093486" cy="459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8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camelCase</a:t>
          </a:r>
          <a:endParaRPr lang="pt-BR" sz="2000" kern="1200" dirty="0"/>
        </a:p>
      </dsp:txBody>
      <dsp:txXfrm>
        <a:off x="778391" y="1606605"/>
        <a:ext cx="7093486" cy="459197"/>
      </dsp:txXfrm>
    </dsp:sp>
    <dsp:sp modelId="{A4B81EE1-E893-4861-8701-ED88986934C9}">
      <dsp:nvSpPr>
        <dsp:cNvPr id="0" name=""/>
        <dsp:cNvSpPr/>
      </dsp:nvSpPr>
      <dsp:spPr>
        <a:xfrm>
          <a:off x="491393" y="1549205"/>
          <a:ext cx="573997" cy="573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143C2-F6BD-4202-9B1F-F14E65D8F980}">
      <dsp:nvSpPr>
        <dsp:cNvPr id="0" name=""/>
        <dsp:cNvSpPr/>
      </dsp:nvSpPr>
      <dsp:spPr>
        <a:xfrm>
          <a:off x="677400" y="2295181"/>
          <a:ext cx="7194477" cy="459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8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Nome fácil de ser identificada</a:t>
          </a:r>
          <a:endParaRPr lang="pt-BR" sz="2000" kern="1200" dirty="0"/>
        </a:p>
      </dsp:txBody>
      <dsp:txXfrm>
        <a:off x="677400" y="2295181"/>
        <a:ext cx="7194477" cy="459197"/>
      </dsp:txXfrm>
    </dsp:sp>
    <dsp:sp modelId="{6C2C1993-9F92-4D07-B437-3F59229024B9}">
      <dsp:nvSpPr>
        <dsp:cNvPr id="0" name=""/>
        <dsp:cNvSpPr/>
      </dsp:nvSpPr>
      <dsp:spPr>
        <a:xfrm>
          <a:off x="390401" y="2237781"/>
          <a:ext cx="573997" cy="573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284C3-85E8-408C-9B76-2ADD5E79DF9B}">
      <dsp:nvSpPr>
        <dsp:cNvPr id="0" name=""/>
        <dsp:cNvSpPr/>
      </dsp:nvSpPr>
      <dsp:spPr>
        <a:xfrm>
          <a:off x="348352" y="2983758"/>
          <a:ext cx="7523525" cy="459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48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Não usar palavras reservadas (</a:t>
          </a:r>
          <a:r>
            <a:rPr lang="pt-BR" sz="2000" kern="1200" dirty="0" smtClean="0">
              <a:hlinkClick xmlns:r="http://schemas.openxmlformats.org/officeDocument/2006/relationships" r:id="rId1"/>
            </a:rPr>
            <a:t>link</a:t>
          </a:r>
          <a:r>
            <a:rPr lang="pt-BR" sz="2000" kern="1200" dirty="0" smtClean="0"/>
            <a:t>)</a:t>
          </a:r>
          <a:endParaRPr lang="pt-BR" sz="2000" kern="1200" dirty="0"/>
        </a:p>
      </dsp:txBody>
      <dsp:txXfrm>
        <a:off x="348352" y="2983758"/>
        <a:ext cx="7523525" cy="459197"/>
      </dsp:txXfrm>
    </dsp:sp>
    <dsp:sp modelId="{06B23171-71E4-45D8-8B9C-E9CDE2B06B8A}">
      <dsp:nvSpPr>
        <dsp:cNvPr id="0" name=""/>
        <dsp:cNvSpPr/>
      </dsp:nvSpPr>
      <dsp:spPr>
        <a:xfrm>
          <a:off x="61354" y="2926358"/>
          <a:ext cx="573997" cy="573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9C080-0BC3-499F-94AB-AFEF2B6CD9FA}">
      <dsp:nvSpPr>
        <dsp:cNvPr id="0" name=""/>
        <dsp:cNvSpPr/>
      </dsp:nvSpPr>
      <dsp:spPr>
        <a:xfrm>
          <a:off x="-4121665" y="-637054"/>
          <a:ext cx="4946516" cy="4946516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BBCAD-2D5D-42C9-93A0-810B59585D20}">
      <dsp:nvSpPr>
        <dsp:cNvPr id="0" name=""/>
        <dsp:cNvSpPr/>
      </dsp:nvSpPr>
      <dsp:spPr>
        <a:xfrm>
          <a:off x="675080" y="524640"/>
          <a:ext cx="7226427" cy="104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75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Sempre começar em maiúscula</a:t>
          </a:r>
          <a:endParaRPr lang="pt-BR" sz="2000" kern="1200" dirty="0"/>
        </a:p>
      </dsp:txBody>
      <dsp:txXfrm>
        <a:off x="675080" y="524640"/>
        <a:ext cx="7226427" cy="1049133"/>
      </dsp:txXfrm>
    </dsp:sp>
    <dsp:sp modelId="{1720FF78-BFCC-48C9-9390-E9DD89FB9C56}">
      <dsp:nvSpPr>
        <dsp:cNvPr id="0" name=""/>
        <dsp:cNvSpPr/>
      </dsp:nvSpPr>
      <dsp:spPr>
        <a:xfrm>
          <a:off x="19371" y="393498"/>
          <a:ext cx="1311416" cy="1311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2E71F-7899-4918-AB1C-64B5B80193F5}">
      <dsp:nvSpPr>
        <dsp:cNvPr id="0" name=""/>
        <dsp:cNvSpPr/>
      </dsp:nvSpPr>
      <dsp:spPr>
        <a:xfrm>
          <a:off x="675080" y="2098634"/>
          <a:ext cx="7226427" cy="104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75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Nunca mudar seu valor</a:t>
          </a:r>
          <a:endParaRPr lang="pt-BR" sz="2000" kern="1200" dirty="0"/>
        </a:p>
      </dsp:txBody>
      <dsp:txXfrm>
        <a:off x="675080" y="2098634"/>
        <a:ext cx="7226427" cy="1049133"/>
      </dsp:txXfrm>
    </dsp:sp>
    <dsp:sp modelId="{2E178E09-39BA-4E6F-BAF0-DEC3C27931E2}">
      <dsp:nvSpPr>
        <dsp:cNvPr id="0" name=""/>
        <dsp:cNvSpPr/>
      </dsp:nvSpPr>
      <dsp:spPr>
        <a:xfrm>
          <a:off x="19371" y="1967492"/>
          <a:ext cx="1311416" cy="1311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4607-CBC9-4348-BB4B-D10800137754}">
      <dsp:nvSpPr>
        <dsp:cNvPr id="0" name=""/>
        <dsp:cNvSpPr/>
      </dsp:nvSpPr>
      <dsp:spPr>
        <a:xfrm rot="2563759">
          <a:off x="2752599" y="2848875"/>
          <a:ext cx="611243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611243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CFD35-C2EE-4D14-A4D5-F3735BB2C9FA}">
      <dsp:nvSpPr>
        <dsp:cNvPr id="0" name=""/>
        <dsp:cNvSpPr/>
      </dsp:nvSpPr>
      <dsp:spPr>
        <a:xfrm>
          <a:off x="2833721" y="2009587"/>
          <a:ext cx="68042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680420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E8D50-0CC0-4426-835A-411B4B81ECC5}">
      <dsp:nvSpPr>
        <dsp:cNvPr id="0" name=""/>
        <dsp:cNvSpPr/>
      </dsp:nvSpPr>
      <dsp:spPr>
        <a:xfrm rot="19036241">
          <a:off x="2752599" y="1170300"/>
          <a:ext cx="611243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611243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C34F2-4C60-4497-8CF0-F6A55E9F864B}">
      <dsp:nvSpPr>
        <dsp:cNvPr id="0" name=""/>
        <dsp:cNvSpPr/>
      </dsp:nvSpPr>
      <dsp:spPr>
        <a:xfrm>
          <a:off x="1285627" y="1167999"/>
          <a:ext cx="1728000" cy="172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07B7D-DE36-448A-A68D-37B12995FEAC}">
      <dsp:nvSpPr>
        <dsp:cNvPr id="0" name=""/>
        <dsp:cNvSpPr/>
      </dsp:nvSpPr>
      <dsp:spPr>
        <a:xfrm>
          <a:off x="3127080" y="1101"/>
          <a:ext cx="1172731" cy="1172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Number</a:t>
          </a:r>
          <a:endParaRPr lang="pt-BR" sz="1800" kern="1200" dirty="0"/>
        </a:p>
      </dsp:txBody>
      <dsp:txXfrm>
        <a:off x="3298822" y="172843"/>
        <a:ext cx="829247" cy="829247"/>
      </dsp:txXfrm>
    </dsp:sp>
    <dsp:sp modelId="{4A8DAB43-CCC3-44F6-B6A6-A3408A187EE5}">
      <dsp:nvSpPr>
        <dsp:cNvPr id="0" name=""/>
        <dsp:cNvSpPr/>
      </dsp:nvSpPr>
      <dsp:spPr>
        <a:xfrm>
          <a:off x="4417085" y="1101"/>
          <a:ext cx="1759097" cy="117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Números </a:t>
          </a:r>
          <a:endParaRPr lang="pt-BR" sz="2600" kern="1200" dirty="0"/>
        </a:p>
      </dsp:txBody>
      <dsp:txXfrm>
        <a:off x="4417085" y="1101"/>
        <a:ext cx="1759097" cy="1172731"/>
      </dsp:txXfrm>
    </dsp:sp>
    <dsp:sp modelId="{49346290-0845-43A1-B450-82C7F8147B6E}">
      <dsp:nvSpPr>
        <dsp:cNvPr id="0" name=""/>
        <dsp:cNvSpPr/>
      </dsp:nvSpPr>
      <dsp:spPr>
        <a:xfrm>
          <a:off x="3514141" y="1445634"/>
          <a:ext cx="1172731" cy="1172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String</a:t>
          </a:r>
          <a:endParaRPr lang="pt-BR" sz="1800" kern="1200" dirty="0"/>
        </a:p>
      </dsp:txBody>
      <dsp:txXfrm>
        <a:off x="3685883" y="1617376"/>
        <a:ext cx="829247" cy="829247"/>
      </dsp:txXfrm>
    </dsp:sp>
    <dsp:sp modelId="{F66F12E9-F209-49DC-AB8A-409D5FCE32B0}">
      <dsp:nvSpPr>
        <dsp:cNvPr id="0" name=""/>
        <dsp:cNvSpPr/>
      </dsp:nvSpPr>
      <dsp:spPr>
        <a:xfrm>
          <a:off x="4804146" y="1445634"/>
          <a:ext cx="1759097" cy="117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Texto</a:t>
          </a:r>
          <a:endParaRPr lang="pt-BR" sz="2600" kern="1200" dirty="0"/>
        </a:p>
      </dsp:txBody>
      <dsp:txXfrm>
        <a:off x="4804146" y="1445634"/>
        <a:ext cx="1759097" cy="1172731"/>
      </dsp:txXfrm>
    </dsp:sp>
    <dsp:sp modelId="{48ACA297-271B-4C09-A9EE-B5D87B7389F8}">
      <dsp:nvSpPr>
        <dsp:cNvPr id="0" name=""/>
        <dsp:cNvSpPr/>
      </dsp:nvSpPr>
      <dsp:spPr>
        <a:xfrm>
          <a:off x="3127080" y="2890166"/>
          <a:ext cx="1172731" cy="1172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Boolean</a:t>
          </a:r>
          <a:endParaRPr lang="pt-BR" sz="1800" kern="1200" dirty="0"/>
        </a:p>
      </dsp:txBody>
      <dsp:txXfrm>
        <a:off x="3298822" y="3061908"/>
        <a:ext cx="829247" cy="829247"/>
      </dsp:txXfrm>
    </dsp:sp>
    <dsp:sp modelId="{E91C714F-EE68-4766-93BA-CB9776B47158}">
      <dsp:nvSpPr>
        <dsp:cNvPr id="0" name=""/>
        <dsp:cNvSpPr/>
      </dsp:nvSpPr>
      <dsp:spPr>
        <a:xfrm>
          <a:off x="4417085" y="2890166"/>
          <a:ext cx="1759097" cy="117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Verdadeiro ou falso</a:t>
          </a:r>
          <a:endParaRPr lang="pt-BR" sz="2600" kern="1200" dirty="0"/>
        </a:p>
      </dsp:txBody>
      <dsp:txXfrm>
        <a:off x="4417085" y="2890166"/>
        <a:ext cx="1759097" cy="11727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B5E89-350F-4DFD-AD7E-57782C84FEE1}">
      <dsp:nvSpPr>
        <dsp:cNvPr id="0" name=""/>
        <dsp:cNvSpPr/>
      </dsp:nvSpPr>
      <dsp:spPr>
        <a:xfrm rot="3370919">
          <a:off x="2158996" y="3929585"/>
          <a:ext cx="1602972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602972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53917-AC3A-4EA2-B33E-0F983AA1EE16}">
      <dsp:nvSpPr>
        <dsp:cNvPr id="0" name=""/>
        <dsp:cNvSpPr/>
      </dsp:nvSpPr>
      <dsp:spPr>
        <a:xfrm rot="1739826">
          <a:off x="2604256" y="3369253"/>
          <a:ext cx="1438244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438244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34607-CBC9-4348-BB4B-D10800137754}">
      <dsp:nvSpPr>
        <dsp:cNvPr id="0" name=""/>
        <dsp:cNvSpPr/>
      </dsp:nvSpPr>
      <dsp:spPr>
        <a:xfrm>
          <a:off x="2694403" y="2718440"/>
          <a:ext cx="1443228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443228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CFD35-C2EE-4D14-A4D5-F3735BB2C9FA}">
      <dsp:nvSpPr>
        <dsp:cNvPr id="0" name=""/>
        <dsp:cNvSpPr/>
      </dsp:nvSpPr>
      <dsp:spPr>
        <a:xfrm rot="19860174">
          <a:off x="2604256" y="2067626"/>
          <a:ext cx="1438244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438244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E8D50-0CC0-4426-835A-411B4B81ECC5}">
      <dsp:nvSpPr>
        <dsp:cNvPr id="0" name=""/>
        <dsp:cNvSpPr/>
      </dsp:nvSpPr>
      <dsp:spPr>
        <a:xfrm rot="18229081">
          <a:off x="2158996" y="1507294"/>
          <a:ext cx="1602972" cy="35727"/>
        </a:xfrm>
        <a:custGeom>
          <a:avLst/>
          <a:gdLst/>
          <a:ahLst/>
          <a:cxnLst/>
          <a:rect l="0" t="0" r="0" b="0"/>
          <a:pathLst>
            <a:path>
              <a:moveTo>
                <a:pt x="0" y="17863"/>
              </a:moveTo>
              <a:lnTo>
                <a:pt x="1602972" y="1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C34F2-4C60-4497-8CF0-F6A55E9F864B}">
      <dsp:nvSpPr>
        <dsp:cNvPr id="0" name=""/>
        <dsp:cNvSpPr/>
      </dsp:nvSpPr>
      <dsp:spPr>
        <a:xfrm>
          <a:off x="1280926" y="1872210"/>
          <a:ext cx="1736428" cy="1728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07B7D-DE36-448A-A68D-37B12995FEAC}">
      <dsp:nvSpPr>
        <dsp:cNvPr id="0" name=""/>
        <dsp:cNvSpPr/>
      </dsp:nvSpPr>
      <dsp:spPr>
        <a:xfrm>
          <a:off x="3199304" y="3614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Object</a:t>
          </a:r>
          <a:endParaRPr lang="pt-BR" sz="1400" kern="1200" dirty="0"/>
        </a:p>
      </dsp:txBody>
      <dsp:txXfrm>
        <a:off x="3336193" y="140503"/>
        <a:ext cx="660958" cy="660958"/>
      </dsp:txXfrm>
    </dsp:sp>
    <dsp:sp modelId="{4A8DAB43-CCC3-44F6-B6A6-A3408A187EE5}">
      <dsp:nvSpPr>
        <dsp:cNvPr id="0" name=""/>
        <dsp:cNvSpPr/>
      </dsp:nvSpPr>
      <dsp:spPr>
        <a:xfrm>
          <a:off x="4227514" y="3614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err="1" smtClean="0"/>
            <a:t>Object</a:t>
          </a:r>
          <a:endParaRPr lang="pt-BR" sz="1400" kern="1200" dirty="0"/>
        </a:p>
      </dsp:txBody>
      <dsp:txXfrm>
        <a:off x="4227514" y="3614"/>
        <a:ext cx="1402104" cy="934736"/>
      </dsp:txXfrm>
    </dsp:sp>
    <dsp:sp modelId="{49346290-0845-43A1-B450-82C7F8147B6E}">
      <dsp:nvSpPr>
        <dsp:cNvPr id="0" name=""/>
        <dsp:cNvSpPr/>
      </dsp:nvSpPr>
      <dsp:spPr>
        <a:xfrm>
          <a:off x="3893768" y="1042952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Boolean</a:t>
          </a:r>
          <a:endParaRPr lang="pt-BR" sz="1400" kern="1200" dirty="0"/>
        </a:p>
      </dsp:txBody>
      <dsp:txXfrm>
        <a:off x="4030657" y="1179841"/>
        <a:ext cx="660958" cy="660958"/>
      </dsp:txXfrm>
    </dsp:sp>
    <dsp:sp modelId="{F66F12E9-F209-49DC-AB8A-409D5FCE32B0}">
      <dsp:nvSpPr>
        <dsp:cNvPr id="0" name=""/>
        <dsp:cNvSpPr/>
      </dsp:nvSpPr>
      <dsp:spPr>
        <a:xfrm>
          <a:off x="4921978" y="1042952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encapsula o tipo primitivo</a:t>
          </a:r>
          <a:endParaRPr lang="pt-BR" sz="1400" kern="1200" dirty="0"/>
        </a:p>
      </dsp:txBody>
      <dsp:txXfrm>
        <a:off x="4921978" y="1042952"/>
        <a:ext cx="1402104" cy="934736"/>
      </dsp:txXfrm>
    </dsp:sp>
    <dsp:sp modelId="{48ACA297-271B-4C09-A9EE-B5D87B7389F8}">
      <dsp:nvSpPr>
        <dsp:cNvPr id="0" name=""/>
        <dsp:cNvSpPr/>
      </dsp:nvSpPr>
      <dsp:spPr>
        <a:xfrm>
          <a:off x="4137631" y="2268935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Number</a:t>
          </a:r>
          <a:endParaRPr lang="pt-BR" sz="1400" kern="1200" dirty="0"/>
        </a:p>
      </dsp:txBody>
      <dsp:txXfrm>
        <a:off x="4274520" y="2405824"/>
        <a:ext cx="660958" cy="660958"/>
      </dsp:txXfrm>
    </dsp:sp>
    <dsp:sp modelId="{E91C714F-EE68-4766-93BA-CB9776B47158}">
      <dsp:nvSpPr>
        <dsp:cNvPr id="0" name=""/>
        <dsp:cNvSpPr/>
      </dsp:nvSpPr>
      <dsp:spPr>
        <a:xfrm>
          <a:off x="5165841" y="2268935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Verdadeiro ou falso</a:t>
          </a:r>
          <a:endParaRPr lang="pt-BR" sz="1400" kern="1200" dirty="0"/>
        </a:p>
      </dsp:txBody>
      <dsp:txXfrm>
        <a:off x="5165841" y="2268935"/>
        <a:ext cx="1402104" cy="934736"/>
      </dsp:txXfrm>
    </dsp:sp>
    <dsp:sp modelId="{B49DE10C-239C-46CC-B039-54CFBB7F81B4}">
      <dsp:nvSpPr>
        <dsp:cNvPr id="0" name=""/>
        <dsp:cNvSpPr/>
      </dsp:nvSpPr>
      <dsp:spPr>
        <a:xfrm>
          <a:off x="3893768" y="3494919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String</a:t>
          </a:r>
          <a:endParaRPr lang="pt-BR" sz="1400" kern="1200" dirty="0"/>
        </a:p>
      </dsp:txBody>
      <dsp:txXfrm>
        <a:off x="4030657" y="3631808"/>
        <a:ext cx="660958" cy="660958"/>
      </dsp:txXfrm>
    </dsp:sp>
    <dsp:sp modelId="{BDBA5487-62C7-40EA-A9A5-6AF1576F1285}">
      <dsp:nvSpPr>
        <dsp:cNvPr id="0" name=""/>
        <dsp:cNvSpPr/>
      </dsp:nvSpPr>
      <dsp:spPr>
        <a:xfrm>
          <a:off x="4921978" y="3494919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encapsula o tipo primitivo</a:t>
          </a:r>
          <a:endParaRPr lang="pt-BR" sz="1400" kern="1200" dirty="0"/>
        </a:p>
      </dsp:txBody>
      <dsp:txXfrm>
        <a:off x="4921978" y="3494919"/>
        <a:ext cx="1402104" cy="934736"/>
      </dsp:txXfrm>
    </dsp:sp>
    <dsp:sp modelId="{BDB9339F-4C92-46C6-9801-55C06849DD86}">
      <dsp:nvSpPr>
        <dsp:cNvPr id="0" name=""/>
        <dsp:cNvSpPr/>
      </dsp:nvSpPr>
      <dsp:spPr>
        <a:xfrm>
          <a:off x="3199304" y="4534257"/>
          <a:ext cx="934736" cy="93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Array</a:t>
          </a:r>
          <a:endParaRPr lang="pt-BR" sz="1400" kern="1200" dirty="0"/>
        </a:p>
      </dsp:txBody>
      <dsp:txXfrm>
        <a:off x="3336193" y="4671146"/>
        <a:ext cx="660958" cy="660958"/>
      </dsp:txXfrm>
    </dsp:sp>
    <dsp:sp modelId="{070716AB-DA6E-46B3-A28A-44A97E5DFDE5}">
      <dsp:nvSpPr>
        <dsp:cNvPr id="0" name=""/>
        <dsp:cNvSpPr/>
      </dsp:nvSpPr>
      <dsp:spPr>
        <a:xfrm>
          <a:off x="4227514" y="4534257"/>
          <a:ext cx="1402104" cy="93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um objeto com um conjunto de informações</a:t>
          </a:r>
          <a:endParaRPr lang="pt-BR" sz="1400" kern="1200" dirty="0"/>
        </a:p>
      </dsp:txBody>
      <dsp:txXfrm>
        <a:off x="4227514" y="4534257"/>
        <a:ext cx="1402104" cy="934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18/12/2015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94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18/12/2015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73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73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18/12/2015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naldo\Desktop\curso\javascript\acender_uma_lampada.html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Vari%C3%A1vel_(programa%C3%A7%C3%A3o)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Constante_(programa%C3%A7%C3%A3o)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Java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file:///C:\Users\Ronaldo\Desktop\curso\javascript\operadores.html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file:///C:\Users\Ronaldo\Desktop\curso\javascript\19.html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file:///C:\Users\Ronaldo\Desktop\curso\javascript\12.html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naldo\Desktop\curso\javascript\11.html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array.as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hyperlink" Target="http://www.w3.org/standards/webdesign/" TargetMode="Externa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br/maps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jquery.com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://jqueryvalidation.org/files/dem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_engine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Treinando </a:t>
            </a:r>
            <a:r>
              <a:rPr lang="pt-BR" dirty="0" smtClean="0"/>
              <a:t>Desenvolvedores WEB e aplicações /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n-lt"/>
              </a:rPr>
              <a:t>Ronaldo Gonçalves</a:t>
            </a:r>
          </a:p>
          <a:p>
            <a:r>
              <a:rPr lang="pt-BR" sz="2400" dirty="0" smtClean="0">
                <a:latin typeface="+mn-lt"/>
              </a:rPr>
              <a:t>10/11/2015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Retângulo 2">
            <a:hlinkClick r:id="rId2" action="ppaction://hlinkfile"/>
          </p:cNvPr>
          <p:cNvSpPr/>
          <p:nvPr/>
        </p:nvSpPr>
        <p:spPr>
          <a:xfrm>
            <a:off x="1581926" y="1756048"/>
            <a:ext cx="3312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Acender uma Lâmpada</a:t>
            </a:r>
            <a:endParaRPr lang="pt-BR" dirty="0"/>
          </a:p>
        </p:txBody>
      </p:sp>
      <p:sp>
        <p:nvSpPr>
          <p:cNvPr id="4" name="Retângulo 3">
            <a:hlinkClick r:id="rId2" action="ppaction://hlinkfile"/>
          </p:cNvPr>
          <p:cNvSpPr/>
          <p:nvPr/>
        </p:nvSpPr>
        <p:spPr>
          <a:xfrm>
            <a:off x="1581926" y="2996952"/>
            <a:ext cx="3312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Apagar a Lâmpada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4885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077200" cy="72008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Boas práticas para incorporar </a:t>
            </a:r>
            <a:r>
              <a:rPr lang="pt-BR" sz="3200" b="1" dirty="0" err="1" smtClean="0"/>
              <a:t>JavaScript</a:t>
            </a:r>
            <a:endParaRPr lang="pt-BR" sz="32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473994221"/>
              </p:ext>
            </p:extLst>
          </p:nvPr>
        </p:nvGraphicFramePr>
        <p:xfrm>
          <a:off x="1475656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7276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14386B-F8C9-4CDE-8853-438A1D39A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35DE51-BD19-425D-8554-FE167AB10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931B4C-57BA-484E-9118-39E57D5A5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2C229D-6FCD-4A5F-98EC-385B82F49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A50BD6-549B-4759-A134-7FF95F56D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C6DEE9-EEA8-488F-ADF3-D5C95D6DE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CFE2CF-D415-4065-83E2-E6442F27F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75CDFB-A21B-4EFF-BD7B-277DF6C4E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Uma </a:t>
            </a:r>
            <a:r>
              <a:rPr lang="pt-BR" b="1" dirty="0"/>
              <a:t>variável</a:t>
            </a:r>
            <a:r>
              <a:rPr lang="pt-BR" dirty="0"/>
              <a:t> é um objeto </a:t>
            </a:r>
            <a:r>
              <a:rPr lang="pt-BR" dirty="0" smtClean="0"/>
              <a:t>que contem um </a:t>
            </a:r>
            <a:r>
              <a:rPr lang="pt-BR" dirty="0"/>
              <a:t>valor ou </a:t>
            </a:r>
            <a:r>
              <a:rPr lang="pt-BR" dirty="0" smtClean="0"/>
              <a:t>expressão. </a:t>
            </a:r>
            <a:r>
              <a:rPr lang="pt-BR" dirty="0" smtClean="0">
                <a:hlinkClick r:id="rId2"/>
              </a:rPr>
              <a:t>(</a:t>
            </a:r>
            <a:r>
              <a:rPr lang="pt-BR" dirty="0" err="1" smtClean="0">
                <a:hlinkClick r:id="rId2"/>
              </a:rPr>
              <a:t>wiki</a:t>
            </a:r>
            <a:r>
              <a:rPr lang="pt-BR" dirty="0" smtClean="0">
                <a:hlinkClick r:id="rId2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759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70609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Boas Práticas para declarar uma Variável</a:t>
            </a:r>
            <a:endParaRPr lang="pt-BR" sz="32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19580850"/>
              </p:ext>
            </p:extLst>
          </p:nvPr>
        </p:nvGraphicFramePr>
        <p:xfrm>
          <a:off x="971600" y="1412776"/>
          <a:ext cx="792088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60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79C080-0BC3-499F-94AB-AFEF2B6CD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20FF78-BFCC-48C9-9390-E9DD89FB9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F8BBCAD-2D5D-42C9-93A0-810B59585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7FC5A5-8AE2-4B7F-91A8-8802F4B23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78B116-7EA6-4A52-AF07-446690950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B81EE1-E893-4861-8701-ED8898693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0F9FA-B602-4C13-BE48-DAA0F336E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2C1993-9F92-4D07-B437-3F5922902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C143C2-F6BD-4202-9B1F-F14E65D8F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B23171-71E4-45D8-8B9C-E9CDE2B06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2284C3-85E8-408C-9B76-2ADD5E79DF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variável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43608" y="1628800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&lt;script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text</a:t>
            </a:r>
            <a:r>
              <a:rPr lang="pt-BR" sz="2400" dirty="0"/>
              <a:t>/</a:t>
            </a:r>
            <a:r>
              <a:rPr lang="pt-BR" sz="2400" dirty="0" err="1"/>
              <a:t>javascript</a:t>
            </a:r>
            <a:r>
              <a:rPr lang="pt-BR" sz="2400" dirty="0"/>
              <a:t>"&gt;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smtClean="0"/>
              <a:t>        var </a:t>
            </a:r>
            <a:r>
              <a:rPr lang="pt-BR" sz="2400" dirty="0"/>
              <a:t>nome </a:t>
            </a:r>
            <a:r>
              <a:rPr lang="pt-BR" sz="2400" dirty="0" smtClean="0"/>
              <a:t>= </a:t>
            </a:r>
            <a:r>
              <a:rPr lang="pt-BR" sz="2400" dirty="0"/>
              <a:t>"Ronaldo</a:t>
            </a:r>
            <a:r>
              <a:rPr lang="pt-BR" sz="2400" dirty="0" smtClean="0"/>
              <a:t>";</a:t>
            </a:r>
          </a:p>
          <a:p>
            <a:r>
              <a:rPr lang="pt-BR" sz="2400" dirty="0" smtClean="0"/>
              <a:t>         </a:t>
            </a:r>
            <a:r>
              <a:rPr lang="pt-BR" sz="2400" dirty="0" err="1" smtClean="0"/>
              <a:t>alert</a:t>
            </a:r>
            <a:r>
              <a:rPr lang="pt-BR" sz="2400" dirty="0" smtClean="0"/>
              <a:t>(nome);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          var idade = </a:t>
            </a:r>
            <a:r>
              <a:rPr lang="pt-BR" sz="2400" dirty="0" smtClean="0"/>
              <a:t> 33;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</a:t>
            </a:r>
            <a:r>
              <a:rPr lang="pt-BR" sz="2400" dirty="0" err="1" smtClean="0"/>
              <a:t>alert</a:t>
            </a:r>
            <a:r>
              <a:rPr lang="pt-BR" sz="2400" dirty="0" smtClean="0"/>
              <a:t>(idade);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          var </a:t>
            </a:r>
            <a:r>
              <a:rPr lang="pt-BR" sz="2400" dirty="0" smtClean="0"/>
              <a:t>casado =  </a:t>
            </a:r>
            <a:r>
              <a:rPr lang="pt-BR" sz="2400" dirty="0" err="1"/>
              <a:t>true</a:t>
            </a:r>
            <a:r>
              <a:rPr lang="pt-BR" sz="2400" dirty="0"/>
              <a:t>;</a:t>
            </a:r>
          </a:p>
          <a:p>
            <a:r>
              <a:rPr lang="pt-BR" sz="2400" dirty="0"/>
              <a:t>          </a:t>
            </a:r>
            <a:r>
              <a:rPr lang="pt-BR" sz="2400" dirty="0" err="1" smtClean="0"/>
              <a:t>alert</a:t>
            </a:r>
            <a:r>
              <a:rPr lang="pt-BR" sz="2400" dirty="0" smtClean="0"/>
              <a:t>(</a:t>
            </a:r>
            <a:r>
              <a:rPr lang="pt-BR" sz="2400" dirty="0"/>
              <a:t>casado</a:t>
            </a:r>
            <a:r>
              <a:rPr lang="pt-BR" sz="2400" dirty="0" smtClean="0"/>
              <a:t>);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&lt;/</a:t>
            </a:r>
            <a:r>
              <a:rPr lang="pt-BR" sz="24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4069809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1700808"/>
            <a:ext cx="447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uma variável que não altera seu valor </a:t>
            </a:r>
            <a:r>
              <a:rPr lang="pt-BR" dirty="0" smtClean="0">
                <a:hlinkClick r:id="rId2"/>
              </a:rPr>
              <a:t>(</a:t>
            </a:r>
            <a:r>
              <a:rPr lang="pt-BR" dirty="0" err="1" smtClean="0">
                <a:hlinkClick r:id="rId2"/>
              </a:rPr>
              <a:t>wiki</a:t>
            </a:r>
            <a:r>
              <a:rPr lang="pt-BR" dirty="0" smtClean="0">
                <a:hlinkClick r:id="rId2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111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70609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Boas Práticas para declarar uma Constante</a:t>
            </a:r>
            <a:endParaRPr lang="pt-BR" sz="32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85755927"/>
              </p:ext>
            </p:extLst>
          </p:nvPr>
        </p:nvGraphicFramePr>
        <p:xfrm>
          <a:off x="971600" y="1412776"/>
          <a:ext cx="792088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4410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79C080-0BC3-499F-94AB-AFEF2B6CD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20FF78-BFCC-48C9-9390-E9DD89FB9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F8BBCAD-2D5D-42C9-93A0-810B59585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178E09-39BA-4E6F-BAF0-DEC3C2793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5D2E71F-7899-4918-AB1C-64B5B8019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43608" y="162880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&lt;script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text</a:t>
            </a:r>
            <a:r>
              <a:rPr lang="pt-BR" sz="2400" dirty="0"/>
              <a:t>/</a:t>
            </a:r>
            <a:r>
              <a:rPr lang="pt-BR" sz="2400" dirty="0" err="1"/>
              <a:t>javascript</a:t>
            </a:r>
            <a:r>
              <a:rPr lang="pt-BR" sz="2400" dirty="0"/>
              <a:t>"&gt;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smtClean="0"/>
              <a:t>        </a:t>
            </a:r>
            <a:r>
              <a:rPr lang="pt-BR" sz="2400" dirty="0" err="1" smtClean="0"/>
              <a:t>const</a:t>
            </a:r>
            <a:r>
              <a:rPr lang="pt-BR" sz="2400" dirty="0" smtClean="0"/>
              <a:t>  DIA_DO_FIM_DA_PROMOCAO = 21;</a:t>
            </a:r>
          </a:p>
          <a:p>
            <a:r>
              <a:rPr lang="pt-BR" sz="2400" dirty="0" smtClean="0"/>
              <a:t>         </a:t>
            </a:r>
            <a:r>
              <a:rPr lang="pt-BR" sz="2400" dirty="0" err="1" smtClean="0"/>
              <a:t>alert</a:t>
            </a:r>
            <a:r>
              <a:rPr lang="pt-BR" sz="2400" dirty="0" smtClean="0"/>
              <a:t>(</a:t>
            </a:r>
            <a:r>
              <a:rPr lang="pt-BR" sz="2400" dirty="0"/>
              <a:t>DIA_DO_FIM_DA_PROMOCAO </a:t>
            </a:r>
            <a:r>
              <a:rPr lang="pt-BR" sz="2400" dirty="0" smtClean="0"/>
              <a:t>);</a:t>
            </a:r>
          </a:p>
          <a:p>
            <a:endParaRPr lang="pt-BR" sz="2400" dirty="0"/>
          </a:p>
          <a:p>
            <a:r>
              <a:rPr lang="pt-BR" sz="2400" dirty="0" smtClean="0"/>
              <a:t>&lt;/</a:t>
            </a:r>
            <a:r>
              <a:rPr lang="pt-BR" sz="24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2822906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077200" cy="72008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Tipos de </a:t>
            </a:r>
            <a:r>
              <a:rPr lang="pt-BR" b="1" dirty="0"/>
              <a:t>d</a:t>
            </a:r>
            <a:r>
              <a:rPr lang="pt-BR" b="1" dirty="0" smtClean="0"/>
              <a:t>ados </a:t>
            </a:r>
            <a:r>
              <a:rPr lang="pt-BR" b="1" dirty="0"/>
              <a:t>p</a:t>
            </a:r>
            <a:r>
              <a:rPr lang="pt-BR" b="1" dirty="0" smtClean="0"/>
              <a:t>rimitivos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42488538"/>
              </p:ext>
            </p:extLst>
          </p:nvPr>
        </p:nvGraphicFramePr>
        <p:xfrm>
          <a:off x="899592" y="1412776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5010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1304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Objetos </a:t>
            </a:r>
            <a:r>
              <a:rPr lang="pt-BR" sz="2800" b="1" dirty="0" err="1" smtClean="0"/>
              <a:t>JavaScript</a:t>
            </a:r>
            <a:endParaRPr lang="pt-BR" sz="28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41414295"/>
              </p:ext>
            </p:extLst>
          </p:nvPr>
        </p:nvGraphicFramePr>
        <p:xfrm>
          <a:off x="899592" y="908720"/>
          <a:ext cx="78488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9846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 smtClean="0"/>
              <a:t>Introdução -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600" y="162880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JavaScript</a:t>
            </a:r>
            <a:r>
              <a:rPr lang="pt-BR" sz="2400" dirty="0"/>
              <a:t> é uma </a:t>
            </a:r>
            <a:r>
              <a:rPr lang="pt-BR" sz="2400" dirty="0" smtClean="0"/>
              <a:t>linguagem </a:t>
            </a:r>
            <a:r>
              <a:rPr lang="pt-BR" sz="2400" dirty="0"/>
              <a:t>de programação criada pela </a:t>
            </a:r>
            <a:r>
              <a:rPr lang="pt-BR" sz="2400" dirty="0" smtClean="0"/>
              <a:t>Netscape </a:t>
            </a:r>
            <a:r>
              <a:rPr lang="pt-BR" sz="2400" dirty="0"/>
              <a:t>em 1995/96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64879" y="479715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"</a:t>
            </a:r>
            <a:r>
              <a:rPr lang="pt-BR" sz="2400" dirty="0"/>
              <a:t>Mas atualmente ele é chamado de </a:t>
            </a:r>
            <a:r>
              <a:rPr lang="pt-BR" sz="2400" dirty="0" err="1"/>
              <a:t>ECMAScript</a:t>
            </a:r>
            <a:r>
              <a:rPr lang="pt-BR" sz="2400" dirty="0"/>
              <a:t>. Ele é mantido pela ECMA </a:t>
            </a:r>
            <a:r>
              <a:rPr lang="pt-BR" sz="2400" dirty="0" err="1" smtClean="0"/>
              <a:t>International</a:t>
            </a:r>
            <a:r>
              <a:rPr lang="pt-BR" sz="2400" dirty="0" smtClean="0"/>
              <a:t>, que padroniza a linguagem". </a:t>
            </a:r>
            <a:r>
              <a:rPr lang="pt-BR" sz="2400" dirty="0" smtClean="0">
                <a:hlinkClick r:id="rId3"/>
              </a:rPr>
              <a:t>(</a:t>
            </a:r>
            <a:r>
              <a:rPr lang="pt-BR" sz="2400" dirty="0" err="1" smtClean="0">
                <a:hlinkClick r:id="rId3"/>
              </a:rPr>
              <a:t>wiki</a:t>
            </a:r>
            <a:r>
              <a:rPr lang="pt-BR" sz="2400" dirty="0" smtClean="0">
                <a:hlinkClick r:id="rId3"/>
              </a:rPr>
              <a:t>)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4879" y="272752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Ela </a:t>
            </a:r>
            <a:r>
              <a:rPr lang="pt-BR" sz="2400" dirty="0"/>
              <a:t>foi criada com a finalidade de fornecer interatividade as páginas web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94846" y="371703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JavaScript</a:t>
            </a:r>
            <a:r>
              <a:rPr lang="pt-BR" sz="2400" dirty="0" smtClean="0"/>
              <a:t> </a:t>
            </a:r>
            <a:r>
              <a:rPr lang="pt-BR" sz="2400" dirty="0"/>
              <a:t>já foi chamado de </a:t>
            </a:r>
            <a:r>
              <a:rPr lang="pt-BR" sz="2400" dirty="0" smtClean="0"/>
              <a:t>(</a:t>
            </a:r>
            <a:r>
              <a:rPr lang="pt-BR" sz="2400" dirty="0" err="1"/>
              <a:t>Mocha,LiveScript</a:t>
            </a:r>
            <a:r>
              <a:rPr lang="pt-BR" sz="2400" dirty="0"/>
              <a:t> e </a:t>
            </a:r>
            <a:r>
              <a:rPr lang="pt-BR" sz="2400" dirty="0" err="1"/>
              <a:t>JavaScript</a:t>
            </a:r>
            <a:r>
              <a:rPr lang="pt-BR" sz="2400" dirty="0"/>
              <a:t>) como </a:t>
            </a:r>
            <a:r>
              <a:rPr lang="pt-BR" sz="2400" dirty="0" smtClean="0"/>
              <a:t>conhecemos.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9518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1304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Objetos </a:t>
            </a:r>
            <a:r>
              <a:rPr lang="pt-BR" sz="2800" b="1" dirty="0" err="1" smtClean="0"/>
              <a:t>JavaScript</a:t>
            </a:r>
            <a:endParaRPr lang="pt-BR" sz="28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34521874"/>
              </p:ext>
            </p:extLst>
          </p:nvPr>
        </p:nvGraphicFramePr>
        <p:xfrm>
          <a:off x="899592" y="908720"/>
          <a:ext cx="78488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0227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91445253"/>
              </p:ext>
            </p:extLst>
          </p:nvPr>
        </p:nvGraphicFramePr>
        <p:xfrm>
          <a:off x="899592" y="1397000"/>
          <a:ext cx="784887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>
            <a:hlinkClick r:id="rId7" action="ppaction://hlinkfile"/>
          </p:cNvPr>
          <p:cNvSpPr/>
          <p:nvPr/>
        </p:nvSpPr>
        <p:spPr>
          <a:xfrm>
            <a:off x="7524328" y="6021288"/>
            <a:ext cx="1346448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8068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778098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Operadores Especiais 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05181969"/>
              </p:ext>
            </p:extLst>
          </p:nvPr>
        </p:nvGraphicFramePr>
        <p:xfrm>
          <a:off x="899592" y="1397000"/>
          <a:ext cx="784887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3">
            <a:hlinkClick r:id="rId7" action="ppaction://hlinkfile"/>
          </p:cNvPr>
          <p:cNvSpPr/>
          <p:nvPr/>
        </p:nvSpPr>
        <p:spPr>
          <a:xfrm>
            <a:off x="7452320" y="594928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741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Declarações para  Estruturas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45036116"/>
              </p:ext>
            </p:extLst>
          </p:nvPr>
        </p:nvGraphicFramePr>
        <p:xfrm>
          <a:off x="899592" y="1397000"/>
          <a:ext cx="7560840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3">
            <a:hlinkClick r:id="rId7" action="ppaction://hlinkfile"/>
          </p:cNvPr>
          <p:cNvSpPr/>
          <p:nvPr/>
        </p:nvSpPr>
        <p:spPr>
          <a:xfrm>
            <a:off x="7596336" y="587727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094217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Retângulo 2">
            <a:hlinkClick r:id="rId2" action="ppaction://hlinkfile"/>
          </p:cNvPr>
          <p:cNvSpPr/>
          <p:nvPr/>
        </p:nvSpPr>
        <p:spPr>
          <a:xfrm>
            <a:off x="1569003" y="3921170"/>
            <a:ext cx="3312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Calculadora IMC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952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Coleção de Dados</a:t>
            </a:r>
          </a:p>
          <a:p>
            <a:r>
              <a:rPr lang="pt-BR" dirty="0" smtClean="0"/>
              <a:t>Conjunto de Informações</a:t>
            </a:r>
          </a:p>
          <a:p>
            <a:r>
              <a:rPr lang="pt-BR" dirty="0" smtClean="0">
                <a:hlinkClick r:id="rId2"/>
              </a:rPr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778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Array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463371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2304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que é AJAX?</a:t>
            </a:r>
          </a:p>
          <a:p>
            <a:endParaRPr lang="pt-BR" sz="2000" dirty="0"/>
          </a:p>
          <a:p>
            <a:r>
              <a:rPr lang="pt-BR" sz="2000" dirty="0"/>
              <a:t>S</a:t>
            </a:r>
            <a:r>
              <a:rPr lang="pt-BR" sz="2000" dirty="0" smtClean="0"/>
              <a:t>ignifica  - </a:t>
            </a:r>
            <a:r>
              <a:rPr lang="pt-BR" sz="2000" dirty="0" err="1" smtClean="0"/>
              <a:t>Asynchronous</a:t>
            </a:r>
            <a:r>
              <a:rPr lang="pt-BR" sz="2000" dirty="0" smtClean="0"/>
              <a:t>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smtClean="0"/>
              <a:t>XML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É um </a:t>
            </a:r>
            <a:r>
              <a:rPr lang="pt-BR" sz="2000" dirty="0"/>
              <a:t>conjunto de técnicas para programação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</a:t>
            </a:r>
            <a:r>
              <a:rPr lang="pt-BR" sz="2000" dirty="0"/>
              <a:t>e XML </a:t>
            </a:r>
            <a:r>
              <a:rPr lang="pt-BR" sz="2000" dirty="0" smtClean="0"/>
              <a:t>usada para carregar conteúdo dinâmico . 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Foi criada pela Microsoft com a finalidade de permitir a troca de informações entre o cliente de e-mail e o servidor</a:t>
            </a:r>
          </a:p>
        </p:txBody>
      </p:sp>
    </p:spTree>
    <p:extLst>
      <p:ext uri="{BB962C8B-B14F-4D97-AF65-F5344CB8AC3E}">
        <p14:creationId xmlns:p14="http://schemas.microsoft.com/office/powerpoint/2010/main" val="21215870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W3C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876680" cy="4446513"/>
          </a:xfrm>
        </p:spPr>
      </p:pic>
    </p:spTree>
    <p:extLst>
      <p:ext uri="{BB962C8B-B14F-4D97-AF65-F5344CB8AC3E}">
        <p14:creationId xmlns:p14="http://schemas.microsoft.com/office/powerpoint/2010/main" val="1804023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Ajax pode </a:t>
            </a:r>
            <a:r>
              <a:rPr lang="pt-BR" dirty="0" smtClean="0"/>
              <a:t>fazer</a:t>
            </a:r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31340075"/>
              </p:ext>
            </p:extLst>
          </p:nvPr>
        </p:nvGraphicFramePr>
        <p:xfrm>
          <a:off x="1043608" y="1340768"/>
          <a:ext cx="792088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ângulo 3"/>
          <p:cNvSpPr/>
          <p:nvPr/>
        </p:nvSpPr>
        <p:spPr>
          <a:xfrm>
            <a:off x="4283968" y="3356992"/>
            <a:ext cx="1440160" cy="1224136"/>
          </a:xfrm>
          <a:prstGeom prst="rect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ASSINCRONA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3548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77200" cy="1143000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W3C </a:t>
            </a:r>
            <a:r>
              <a:rPr lang="pt-BR" dirty="0" smtClean="0"/>
              <a:t>define a uma página WEB</a:t>
            </a:r>
            <a:endParaRPr lang="pt-BR" dirty="0"/>
          </a:p>
        </p:txBody>
      </p:sp>
      <p:pic>
        <p:nvPicPr>
          <p:cNvPr id="11" name="Espaço Reservado para 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248" y="5661248"/>
            <a:ext cx="2133600" cy="990600"/>
          </a:xfrm>
          <a:prstGeom prst="rect">
            <a:avLst/>
          </a:prstGeom>
        </p:spPr>
      </p:pic>
      <p:graphicFrame>
        <p:nvGraphicFramePr>
          <p:cNvPr id="12" name="Diagram 2"/>
          <p:cNvGraphicFramePr/>
          <p:nvPr>
            <p:extLst>
              <p:ext uri="{D42A27DB-BD31-4B8C-83A1-F6EECF244321}">
                <p14:modId xmlns:p14="http://schemas.microsoft.com/office/powerpoint/2010/main" val="1133326341"/>
              </p:ext>
            </p:extLst>
          </p:nvPr>
        </p:nvGraphicFramePr>
        <p:xfrm>
          <a:off x="899592" y="1412776"/>
          <a:ext cx="784887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87025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41AC7AE-2B29-43BD-980B-424D05380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C2AC059-6A4C-489E-9CE5-E7577DF68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2202656"/>
            <a:ext cx="5419725" cy="3086100"/>
          </a:xfrm>
        </p:spPr>
      </p:pic>
    </p:spTree>
    <p:extLst>
      <p:ext uri="{BB962C8B-B14F-4D97-AF65-F5344CB8AC3E}">
        <p14:creationId xmlns:p14="http://schemas.microsoft.com/office/powerpoint/2010/main" val="1644540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750640" y="1340768"/>
            <a:ext cx="8278688" cy="1296144"/>
          </a:xfrm>
        </p:spPr>
        <p:txBody>
          <a:bodyPr/>
          <a:lstStyle/>
          <a:p>
            <a:r>
              <a:rPr lang="pt-BR" sz="1800" dirty="0" err="1"/>
              <a:t>document.cookie</a:t>
            </a:r>
            <a:r>
              <a:rPr lang="pt-BR" sz="1800" dirty="0"/>
              <a:t>="</a:t>
            </a:r>
            <a:r>
              <a:rPr lang="pt-BR" sz="1800" dirty="0" err="1"/>
              <a:t>username</a:t>
            </a:r>
            <a:r>
              <a:rPr lang="pt-BR" sz="1800" dirty="0"/>
              <a:t>=John Doe; expires=</a:t>
            </a:r>
            <a:r>
              <a:rPr lang="pt-BR" sz="1800" dirty="0" err="1"/>
              <a:t>Thu</a:t>
            </a:r>
            <a:r>
              <a:rPr lang="pt-BR" sz="1800" dirty="0"/>
              <a:t>, 18 </a:t>
            </a:r>
            <a:r>
              <a:rPr lang="pt-BR" sz="1800" dirty="0" err="1"/>
              <a:t>Dec</a:t>
            </a:r>
            <a:r>
              <a:rPr lang="pt-BR" sz="1800" dirty="0"/>
              <a:t> 2013 12:00:00 UTC</a:t>
            </a:r>
            <a:r>
              <a:rPr lang="pt-BR" sz="1800" dirty="0" smtClean="0"/>
              <a:t>";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var x = </a:t>
            </a:r>
            <a:r>
              <a:rPr lang="pt-BR" sz="1800" dirty="0" err="1"/>
              <a:t>document.cookie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827584" y="4437112"/>
            <a:ext cx="8029764" cy="1800200"/>
          </a:xfrm>
        </p:spPr>
        <p:txBody>
          <a:bodyPr/>
          <a:lstStyle/>
          <a:p>
            <a:r>
              <a:rPr lang="pt-BR" sz="1800" dirty="0" err="1"/>
              <a:t>localStorage.setItem</a:t>
            </a:r>
            <a:r>
              <a:rPr lang="pt-BR" dirty="0"/>
              <a:t>("</a:t>
            </a:r>
            <a:r>
              <a:rPr lang="pt-BR" dirty="0" err="1"/>
              <a:t>lastname</a:t>
            </a:r>
            <a:r>
              <a:rPr lang="pt-BR" dirty="0"/>
              <a:t>", "Smith</a:t>
            </a:r>
            <a:r>
              <a:rPr lang="pt-BR" dirty="0" smtClean="0"/>
              <a:t>");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1800" dirty="0" err="1"/>
              <a:t>localStorage.getItem</a:t>
            </a:r>
            <a:r>
              <a:rPr lang="pt-BR" sz="1800" dirty="0"/>
              <a:t>("</a:t>
            </a:r>
            <a:r>
              <a:rPr lang="pt-BR" sz="1800" dirty="0" err="1"/>
              <a:t>lastname</a:t>
            </a:r>
            <a:r>
              <a:rPr lang="pt-BR" sz="1800" dirty="0"/>
              <a:t>");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1561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3781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DOM </a:t>
            </a:r>
            <a:r>
              <a:rPr lang="pt-BR" sz="4000" dirty="0" err="1"/>
              <a:t>Storage</a:t>
            </a:r>
            <a:r>
              <a:rPr lang="pt-BR" sz="4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121369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6898160"/>
              </p:ext>
            </p:extLst>
          </p:nvPr>
        </p:nvGraphicFramePr>
        <p:xfrm>
          <a:off x="1043608" y="1397000"/>
          <a:ext cx="7704856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210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1196752"/>
            <a:ext cx="7848872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&lt;script </a:t>
            </a:r>
            <a:r>
              <a:rPr lang="pt-BR" sz="1050" dirty="0" err="1"/>
              <a:t>type</a:t>
            </a:r>
            <a:r>
              <a:rPr lang="pt-BR" sz="1050" dirty="0"/>
              <a:t>="</a:t>
            </a:r>
            <a:r>
              <a:rPr lang="pt-BR" sz="1050" dirty="0" err="1"/>
              <a:t>text</a:t>
            </a:r>
            <a:r>
              <a:rPr lang="pt-BR" sz="1050" dirty="0"/>
              <a:t>/</a:t>
            </a:r>
            <a:r>
              <a:rPr lang="pt-BR" sz="1050" dirty="0" err="1"/>
              <a:t>javascript</a:t>
            </a:r>
            <a:r>
              <a:rPr lang="pt-BR" sz="1050" dirty="0"/>
              <a:t>"&gt;</a:t>
            </a:r>
          </a:p>
          <a:p>
            <a:pPr lvl="2"/>
            <a:r>
              <a:rPr lang="pt-BR" sz="1050" dirty="0" smtClean="0"/>
              <a:t>	</a:t>
            </a:r>
            <a:endParaRPr lang="pt-BR" sz="1050" dirty="0"/>
          </a:p>
          <a:p>
            <a:pPr lvl="2"/>
            <a:r>
              <a:rPr lang="pt-BR" sz="1050" dirty="0"/>
              <a:t>	</a:t>
            </a:r>
            <a:r>
              <a:rPr lang="pt-BR" sz="1050" dirty="0" err="1" smtClean="0"/>
              <a:t>function</a:t>
            </a:r>
            <a:r>
              <a:rPr lang="pt-BR" sz="1050" dirty="0" smtClean="0"/>
              <a:t> </a:t>
            </a:r>
            <a:r>
              <a:rPr lang="pt-BR" sz="1050" dirty="0"/>
              <a:t>ligar </a:t>
            </a:r>
            <a:r>
              <a:rPr lang="pt-BR" sz="1050" dirty="0" smtClean="0"/>
              <a:t>(nome)</a:t>
            </a:r>
            <a:endParaRPr lang="pt-BR" sz="1050" dirty="0"/>
          </a:p>
          <a:p>
            <a:pPr lvl="2"/>
            <a:r>
              <a:rPr lang="pt-BR" sz="1050" dirty="0"/>
              <a:t>	{</a:t>
            </a:r>
          </a:p>
          <a:p>
            <a:pPr lvl="2"/>
            <a:r>
              <a:rPr lang="pt-BR" sz="1050" dirty="0"/>
              <a:t>		</a:t>
            </a:r>
            <a:r>
              <a:rPr lang="pt-BR" sz="1050" dirty="0" err="1"/>
              <a:t>alert</a:t>
            </a:r>
            <a:r>
              <a:rPr lang="pt-BR" sz="1050" dirty="0"/>
              <a:t>('Ligando a minha ' + </a:t>
            </a:r>
            <a:r>
              <a:rPr lang="pt-BR" sz="1050" dirty="0" smtClean="0"/>
              <a:t>nome</a:t>
            </a:r>
            <a:r>
              <a:rPr lang="pt-BR" sz="1050" dirty="0"/>
              <a:t>);</a:t>
            </a:r>
          </a:p>
          <a:p>
            <a:pPr lvl="2"/>
            <a:r>
              <a:rPr lang="pt-BR" sz="1050" dirty="0"/>
              <a:t>	}</a:t>
            </a:r>
          </a:p>
          <a:p>
            <a:pPr lvl="2"/>
            <a:endParaRPr lang="pt-BR" sz="1050" dirty="0"/>
          </a:p>
          <a:p>
            <a:pPr lvl="2"/>
            <a:r>
              <a:rPr lang="pt-BR" sz="1050" dirty="0"/>
              <a:t>	</a:t>
            </a:r>
            <a:r>
              <a:rPr lang="pt-BR" sz="1050" dirty="0" err="1" smtClean="0"/>
              <a:t>function</a:t>
            </a:r>
            <a:r>
              <a:rPr lang="pt-BR" sz="1050" dirty="0" smtClean="0"/>
              <a:t> </a:t>
            </a:r>
            <a:r>
              <a:rPr lang="pt-BR" sz="1050" dirty="0" err="1" smtClean="0"/>
              <a:t>acelear</a:t>
            </a:r>
            <a:r>
              <a:rPr lang="pt-BR" sz="1050" dirty="0" smtClean="0"/>
              <a:t>(nome)</a:t>
            </a:r>
            <a:endParaRPr lang="pt-BR" sz="1050" dirty="0"/>
          </a:p>
          <a:p>
            <a:pPr lvl="2"/>
            <a:r>
              <a:rPr lang="pt-BR" sz="1050" dirty="0"/>
              <a:t>	{</a:t>
            </a:r>
          </a:p>
          <a:p>
            <a:pPr lvl="2"/>
            <a:r>
              <a:rPr lang="pt-BR" sz="1050" dirty="0"/>
              <a:t>		</a:t>
            </a:r>
            <a:r>
              <a:rPr lang="pt-BR" sz="1050" dirty="0" err="1"/>
              <a:t>alert</a:t>
            </a:r>
            <a:r>
              <a:rPr lang="pt-BR" sz="1050" dirty="0"/>
              <a:t>('Acelerando a minha ' + </a:t>
            </a:r>
            <a:r>
              <a:rPr lang="pt-BR" sz="1050" dirty="0" smtClean="0"/>
              <a:t>nome</a:t>
            </a:r>
            <a:r>
              <a:rPr lang="pt-BR" sz="1050" dirty="0"/>
              <a:t>);</a:t>
            </a:r>
          </a:p>
          <a:p>
            <a:pPr lvl="2"/>
            <a:r>
              <a:rPr lang="pt-BR" sz="1050" dirty="0"/>
              <a:t>	}</a:t>
            </a:r>
          </a:p>
          <a:p>
            <a:pPr lvl="2"/>
            <a:endParaRPr lang="pt-BR" sz="1050" dirty="0"/>
          </a:p>
          <a:p>
            <a:pPr lvl="2"/>
            <a:r>
              <a:rPr lang="pt-BR" sz="1050" dirty="0"/>
              <a:t>	</a:t>
            </a:r>
            <a:r>
              <a:rPr lang="pt-BR" sz="1050" dirty="0" err="1" smtClean="0"/>
              <a:t>function</a:t>
            </a:r>
            <a:r>
              <a:rPr lang="pt-BR" sz="1050" dirty="0" smtClean="0"/>
              <a:t> frear(nome)</a:t>
            </a:r>
            <a:endParaRPr lang="pt-BR" sz="1050" dirty="0"/>
          </a:p>
          <a:p>
            <a:pPr lvl="2"/>
            <a:r>
              <a:rPr lang="pt-BR" sz="1050" dirty="0"/>
              <a:t>	{</a:t>
            </a:r>
          </a:p>
          <a:p>
            <a:pPr lvl="2"/>
            <a:r>
              <a:rPr lang="pt-BR" sz="1050" dirty="0"/>
              <a:t>		</a:t>
            </a:r>
            <a:r>
              <a:rPr lang="pt-BR" sz="1050" dirty="0" err="1"/>
              <a:t>alert</a:t>
            </a:r>
            <a:r>
              <a:rPr lang="pt-BR" sz="1050" dirty="0"/>
              <a:t>('Freando a minha ' + </a:t>
            </a:r>
            <a:r>
              <a:rPr lang="pt-BR" sz="1050" dirty="0" smtClean="0"/>
              <a:t>nome</a:t>
            </a:r>
            <a:r>
              <a:rPr lang="pt-BR" sz="1050" dirty="0"/>
              <a:t>);</a:t>
            </a:r>
          </a:p>
          <a:p>
            <a:pPr lvl="2"/>
            <a:r>
              <a:rPr lang="pt-BR" sz="1050" dirty="0"/>
              <a:t>	}</a:t>
            </a:r>
          </a:p>
          <a:p>
            <a:pPr lvl="2"/>
            <a:endParaRPr lang="pt-BR" sz="1050" dirty="0"/>
          </a:p>
          <a:p>
            <a:pPr lvl="2"/>
            <a:r>
              <a:rPr lang="pt-BR" sz="1050" dirty="0"/>
              <a:t>	</a:t>
            </a:r>
            <a:r>
              <a:rPr lang="pt-BR" sz="1050" dirty="0" smtClean="0"/>
              <a:t>ligar(‘Ferrari’);</a:t>
            </a:r>
            <a:endParaRPr lang="pt-BR" sz="1050" dirty="0"/>
          </a:p>
          <a:p>
            <a:pPr lvl="2"/>
            <a:r>
              <a:rPr lang="pt-BR" sz="1050" dirty="0"/>
              <a:t>	</a:t>
            </a:r>
            <a:r>
              <a:rPr lang="pt-BR" sz="1050" dirty="0" err="1" smtClean="0"/>
              <a:t>acelear</a:t>
            </a:r>
            <a:r>
              <a:rPr lang="pt-BR" sz="1050" dirty="0" smtClean="0"/>
              <a:t>(‘Ferrari’);</a:t>
            </a:r>
            <a:endParaRPr lang="pt-BR" sz="1050" dirty="0"/>
          </a:p>
          <a:p>
            <a:pPr lvl="2"/>
            <a:r>
              <a:rPr lang="pt-BR" sz="1050" dirty="0"/>
              <a:t>	</a:t>
            </a:r>
            <a:r>
              <a:rPr lang="pt-BR" sz="1050" dirty="0" smtClean="0"/>
              <a:t>frear(‘Ferrari’);</a:t>
            </a:r>
          </a:p>
          <a:p>
            <a:r>
              <a:rPr lang="pt-BR" sz="1050" dirty="0" smtClean="0"/>
              <a:t>	</a:t>
            </a:r>
            <a:endParaRPr lang="pt-BR" sz="1050" dirty="0"/>
          </a:p>
          <a:p>
            <a:endParaRPr lang="pt-BR" sz="1050" dirty="0"/>
          </a:p>
          <a:p>
            <a:r>
              <a:rPr lang="pt-BR" sz="105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14115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 que eu posso fazer com 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?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638334"/>
              </p:ext>
            </p:extLst>
          </p:nvPr>
        </p:nvGraphicFramePr>
        <p:xfrm>
          <a:off x="899592" y="1628800"/>
          <a:ext cx="784887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971600" y="4869160"/>
            <a:ext cx="4196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hlinkClick r:id="rId7"/>
              </a:rPr>
              <a:t>http://jquery.com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8"/>
              </a:rPr>
              <a:t>https://www.google.com.br/maps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9"/>
              </a:rPr>
              <a:t>http://jqueryvalidation.org/files/demo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4632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ABFB35-C082-4559-9C5F-1C751538C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9ABFB35-C082-4559-9C5F-1C751538C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E0D44F-3C33-4CBF-866E-246B243BC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DE0D44F-3C33-4CBF-866E-246B243BC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9BAD38-66E1-4E78-A93D-D156201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C9BAD38-66E1-4E78-A93D-D156201B5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7D20D-0C71-45A1-9789-93944831B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E257D20D-0C71-45A1-9789-93944831BA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ECBAE5-5EBE-453E-AAC9-28130856C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CECBAE5-5EBE-453E-AAC9-28130856C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83878-663C-47D2-B7F8-BE31163F4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C4283878-663C-47D2-B7F8-BE31163F4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72995-588E-4571-9238-2DF7DED9A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C872995-588E-4571-9238-2DF7DED9A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5E2FA3-16FB-4746-B966-60B32D488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EE5E2FA3-16FB-4746-B966-60B32D488C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ABFB35-C082-4559-9C5F-1C751538C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E0D44F-3C33-4CBF-866E-246B243BC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9BAD38-66E1-4E78-A93D-D156201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7D20D-0C71-45A1-9789-93944831B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ECBAE5-5EBE-453E-AAC9-28130856C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83878-663C-47D2-B7F8-BE31163F4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72995-588E-4571-9238-2DF7DED9A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5E2FA3-16FB-4746-B966-60B32D488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ABFB35-C082-4559-9C5F-1C751538C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E0D44F-3C33-4CBF-866E-246B243BC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9BAD38-66E1-4E78-A93D-D156201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7D20D-0C71-45A1-9789-93944831B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ECBAE5-5EBE-453E-AAC9-28130856C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83878-663C-47D2-B7F8-BE31163F4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72995-588E-4571-9238-2DF7DED9A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5E2FA3-16FB-4746-B966-60B32D488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5" grpId="1">
        <p:bldSub>
          <a:bldDgm bld="one"/>
        </p:bldSub>
      </p:bldGraphic>
      <p:bldGraphic spid="5" grpId="2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5579328"/>
              </p:ext>
            </p:extLst>
          </p:nvPr>
        </p:nvGraphicFramePr>
        <p:xfrm>
          <a:off x="899592" y="1484784"/>
          <a:ext cx="79208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O que eu preciso para programar </a:t>
            </a:r>
            <a:r>
              <a:rPr lang="pt-BR" sz="3200" dirty="0" err="1" smtClean="0"/>
              <a:t>JavaScript</a:t>
            </a:r>
            <a:r>
              <a:rPr lang="pt-BR" sz="3200" baseline="0" dirty="0" smtClean="0"/>
              <a:t> 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06756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8EB01E-E147-43F3-A0F7-69B0D29A9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8813B06-BE13-421F-8F64-D0DEED4D7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BF16C3A-9B05-43D3-99F4-E6A2E3CD2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FE0A81-57B9-4EE3-AC6B-2842E48A2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43608" y="1305342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/>
              <a:t>  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/>
              <a:t>  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    &lt;meta </a:t>
            </a:r>
            <a:r>
              <a:rPr lang="pt-BR" sz="2000" dirty="0" err="1"/>
              <a:t>http-equiv</a:t>
            </a:r>
            <a:r>
              <a:rPr lang="pt-BR" sz="2000" dirty="0"/>
              <a:t>="</a:t>
            </a:r>
            <a:r>
              <a:rPr lang="pt-BR" sz="2000" dirty="0" err="1"/>
              <a:t>Content-Type</a:t>
            </a:r>
            <a:r>
              <a:rPr lang="pt-BR" sz="2000" dirty="0"/>
              <a:t>" </a:t>
            </a:r>
            <a:r>
              <a:rPr lang="pt-BR" sz="2000" dirty="0" err="1"/>
              <a:t>content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html</a:t>
            </a:r>
            <a:r>
              <a:rPr lang="pt-BR" sz="2000" dirty="0"/>
              <a:t>; </a:t>
            </a:r>
            <a:r>
              <a:rPr lang="pt-BR" sz="2000" dirty="0" err="1"/>
              <a:t>charset</a:t>
            </a:r>
            <a:r>
              <a:rPr lang="pt-BR" sz="2000" dirty="0"/>
              <a:t>=utf-8"/&gt;</a:t>
            </a:r>
          </a:p>
          <a:p>
            <a:r>
              <a:rPr lang="pt-BR" sz="2000" dirty="0"/>
              <a:t>      &lt;</a:t>
            </a:r>
            <a:r>
              <a:rPr lang="pt-BR" sz="2000" dirty="0" err="1"/>
              <a:t>title</a:t>
            </a:r>
            <a:r>
              <a:rPr lang="pt-BR" sz="2000" dirty="0"/>
              <a:t>&gt;Introdução -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r>
              <a:rPr lang="pt-BR" sz="2000" dirty="0"/>
              <a:t>      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</a:t>
            </a:r>
          </a:p>
          <a:p>
            <a:r>
              <a:rPr lang="pt-BR" sz="2000" dirty="0"/>
              <a:t>      	</a:t>
            </a:r>
            <a:r>
              <a:rPr lang="pt-BR" sz="2000" dirty="0" err="1" smtClean="0"/>
              <a:t>alert</a:t>
            </a:r>
            <a:r>
              <a:rPr lang="pt-BR" sz="2000" dirty="0"/>
              <a:t>("Olá Mundo!");</a:t>
            </a:r>
          </a:p>
          <a:p>
            <a:r>
              <a:rPr lang="pt-BR" sz="2000" dirty="0"/>
              <a:t>      &lt;/script&gt;</a:t>
            </a:r>
          </a:p>
          <a:p>
            <a:r>
              <a:rPr lang="pt-BR" sz="2000" dirty="0"/>
              <a:t>  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  &lt;!-- ... </a:t>
            </a:r>
            <a:r>
              <a:rPr lang="pt-BR" sz="2000" dirty="0" err="1"/>
              <a:t>body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document ... --&gt;</a:t>
            </a:r>
          </a:p>
          <a:p>
            <a:r>
              <a:rPr lang="pt-BR" sz="2000" dirty="0"/>
              <a:t>  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    &lt;h1&gt;Introdução -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&lt;/</a:t>
            </a:r>
            <a:r>
              <a:rPr lang="pt-BR" sz="2000" dirty="0"/>
              <a:t>h1&gt;    </a:t>
            </a:r>
          </a:p>
          <a:p>
            <a:r>
              <a:rPr lang="pt-BR" sz="2000" dirty="0"/>
              <a:t>  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7360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077200" cy="72008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Conceitos</a:t>
            </a:r>
            <a:r>
              <a:rPr lang="pt-BR" b="1" baseline="0" dirty="0" smtClean="0"/>
              <a:t> Básicos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1600" y="1052736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JavaScript</a:t>
            </a: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É</a:t>
            </a:r>
            <a:r>
              <a:rPr lang="pt-BR" sz="2400" dirty="0" smtClean="0"/>
              <a:t> uma linguagem Interpretada (</a:t>
            </a:r>
            <a:r>
              <a:rPr lang="pt-BR" sz="2400" b="1" dirty="0">
                <a:hlinkClick r:id="rId3"/>
              </a:rPr>
              <a:t>Script </a:t>
            </a:r>
            <a:r>
              <a:rPr lang="pt-BR" sz="2400" b="1" dirty="0" err="1" smtClean="0">
                <a:hlinkClick r:id="rId3"/>
              </a:rPr>
              <a:t>Engine</a:t>
            </a:r>
            <a:r>
              <a:rPr lang="pt-BR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Interpretar </a:t>
            </a:r>
            <a:r>
              <a:rPr lang="pt-BR" sz="2400" dirty="0"/>
              <a:t>o </a:t>
            </a:r>
            <a:r>
              <a:rPr lang="pt-BR" sz="2400" dirty="0" err="1" smtClean="0"/>
              <a:t>JavaScript</a:t>
            </a: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Oferecer acesso </a:t>
            </a:r>
            <a:r>
              <a:rPr lang="pt-BR" sz="2400" dirty="0" smtClean="0"/>
              <a:t>ao documento HTML/CSS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Objetos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JavaScript</a:t>
            </a:r>
            <a:r>
              <a:rPr lang="pt-BR" sz="2400" dirty="0" smtClean="0"/>
              <a:t> é </a:t>
            </a:r>
            <a:r>
              <a:rPr lang="pt-BR" sz="2400" dirty="0" smtClean="0">
                <a:hlinkClick r:id="rId4" action="ppaction://hlinksldjump"/>
              </a:rPr>
              <a:t>orientado a objetos</a:t>
            </a: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Dois objetos nativos (</a:t>
            </a:r>
            <a:r>
              <a:rPr lang="pt-BR" sz="2400" u="sng" dirty="0" smtClean="0">
                <a:hlinkClick r:id="rId5" action="ppaction://hlinksldjump"/>
              </a:rPr>
              <a:t>window</a:t>
            </a:r>
            <a:r>
              <a:rPr lang="pt-BR" sz="2400" dirty="0" smtClean="0"/>
              <a:t>, </a:t>
            </a:r>
            <a:r>
              <a:rPr lang="pt-BR" sz="2400" dirty="0" smtClean="0">
                <a:hlinkClick r:id="rId6" action="ppaction://hlinksldjump"/>
              </a:rPr>
              <a:t>document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6036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BOM – Browser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53342294"/>
              </p:ext>
            </p:extLst>
          </p:nvPr>
        </p:nvGraphicFramePr>
        <p:xfrm>
          <a:off x="827584" y="1268760"/>
          <a:ext cx="792088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6365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ector reto 68"/>
          <p:cNvCxnSpPr/>
          <p:nvPr/>
        </p:nvCxnSpPr>
        <p:spPr>
          <a:xfrm flipH="1">
            <a:off x="4211960" y="3933056"/>
            <a:ext cx="3785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5400000">
            <a:off x="5477537" y="2883504"/>
            <a:ext cx="852799" cy="791664"/>
          </a:xfrm>
          <a:prstGeom prst="bentConnector3">
            <a:avLst>
              <a:gd name="adj1" fmla="val 67871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 – Document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0511" y="1233730"/>
            <a:ext cx="7499921" cy="4571534"/>
            <a:chOff x="2924275" y="1340760"/>
            <a:chExt cx="5403140" cy="4050744"/>
          </a:xfrm>
        </p:grpSpPr>
        <p:sp>
          <p:nvSpPr>
            <p:cNvPr id="8" name="Forma livre 7"/>
            <p:cNvSpPr/>
            <p:nvPr/>
          </p:nvSpPr>
          <p:spPr>
            <a:xfrm rot="19242630">
              <a:off x="7299178" y="3854069"/>
              <a:ext cx="379989" cy="4794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9989" y="0"/>
                  </a:moveTo>
                  <a:lnTo>
                    <a:pt x="0" y="479413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vre 9"/>
            <p:cNvSpPr/>
            <p:nvPr/>
          </p:nvSpPr>
          <p:spPr>
            <a:xfrm>
              <a:off x="5973120" y="3903987"/>
              <a:ext cx="372734" cy="14875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7517"/>
                  </a:lnTo>
                  <a:lnTo>
                    <a:pt x="372734" y="1487517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vre 11"/>
            <p:cNvSpPr/>
            <p:nvPr/>
          </p:nvSpPr>
          <p:spPr>
            <a:xfrm>
              <a:off x="6870312" y="2979360"/>
              <a:ext cx="685863" cy="720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5585"/>
                  </a:lnTo>
                  <a:lnTo>
                    <a:pt x="685863" y="355585"/>
                  </a:lnTo>
                  <a:lnTo>
                    <a:pt x="685863" y="720092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vre 12"/>
            <p:cNvSpPr/>
            <p:nvPr/>
          </p:nvSpPr>
          <p:spPr>
            <a:xfrm>
              <a:off x="5003305" y="1835722"/>
              <a:ext cx="1907915" cy="7655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1044"/>
                  </a:lnTo>
                  <a:lnTo>
                    <a:pt x="1907915" y="401044"/>
                  </a:lnTo>
                  <a:lnTo>
                    <a:pt x="1907915" y="765551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orma livre 13"/>
            <p:cNvSpPr/>
            <p:nvPr/>
          </p:nvSpPr>
          <p:spPr>
            <a:xfrm>
              <a:off x="3408460" y="3622151"/>
              <a:ext cx="128271" cy="7674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8271" y="0"/>
                  </a:moveTo>
                  <a:lnTo>
                    <a:pt x="128271" y="767495"/>
                  </a:lnTo>
                  <a:lnTo>
                    <a:pt x="0" y="767495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vre 14"/>
            <p:cNvSpPr/>
            <p:nvPr/>
          </p:nvSpPr>
          <p:spPr>
            <a:xfrm>
              <a:off x="3536731" y="2934635"/>
              <a:ext cx="91440" cy="2879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7212" y="0"/>
                  </a:lnTo>
                  <a:lnTo>
                    <a:pt x="47212" y="287995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a livre 15"/>
            <p:cNvSpPr/>
            <p:nvPr/>
          </p:nvSpPr>
          <p:spPr>
            <a:xfrm>
              <a:off x="3478145" y="1822083"/>
              <a:ext cx="1525157" cy="10062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29689" y="0"/>
                  </a:moveTo>
                  <a:lnTo>
                    <a:pt x="1729689" y="401044"/>
                  </a:lnTo>
                  <a:lnTo>
                    <a:pt x="0" y="401044"/>
                  </a:lnTo>
                  <a:lnTo>
                    <a:pt x="0" y="765551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a livre 16"/>
            <p:cNvSpPr/>
            <p:nvPr/>
          </p:nvSpPr>
          <p:spPr>
            <a:xfrm>
              <a:off x="4354482" y="1340760"/>
              <a:ext cx="1297644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Document</a:t>
              </a:r>
              <a:endParaRPr lang="pt-BR" sz="1400" kern="1200" dirty="0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2933628" y="2453312"/>
              <a:ext cx="1089033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Element</a:t>
              </a:r>
              <a:r>
                <a:rPr lang="pt-BR" sz="1400" kern="1200" dirty="0" smtClean="0"/>
                <a:t>: &lt;</a:t>
              </a:r>
              <a:r>
                <a:rPr lang="pt-BR" sz="1400" kern="1200" dirty="0" err="1" smtClean="0"/>
                <a:t>head</a:t>
              </a:r>
              <a:r>
                <a:rPr lang="pt-BR" sz="1400" kern="1200" dirty="0" smtClean="0"/>
                <a:t>&gt;</a:t>
              </a:r>
              <a:endParaRPr lang="pt-BR" sz="1400" kern="1200" dirty="0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2935121" y="3175517"/>
              <a:ext cx="1087540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Element</a:t>
              </a:r>
              <a:r>
                <a:rPr lang="pt-BR" sz="1400" kern="1200" dirty="0" smtClean="0"/>
                <a:t>: &lt;</a:t>
              </a:r>
              <a:r>
                <a:rPr lang="pt-BR" sz="1400" kern="1200" dirty="0" err="1" smtClean="0"/>
                <a:t>title</a:t>
              </a:r>
              <a:r>
                <a:rPr lang="pt-BR" sz="1400" kern="1200" dirty="0" smtClean="0"/>
                <a:t>&gt;</a:t>
              </a:r>
              <a:endParaRPr lang="pt-BR" sz="1400" kern="1200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2924275" y="4132590"/>
              <a:ext cx="1190485" cy="481322"/>
            </a:xfrm>
            <a:custGeom>
              <a:avLst/>
              <a:gdLst>
                <a:gd name="connsiteX0" fmla="*/ 0 w 1729671"/>
                <a:gd name="connsiteY0" fmla="*/ 0 h 481322"/>
                <a:gd name="connsiteX1" fmla="*/ 1729671 w 1729671"/>
                <a:gd name="connsiteY1" fmla="*/ 0 h 481322"/>
                <a:gd name="connsiteX2" fmla="*/ 1729671 w 1729671"/>
                <a:gd name="connsiteY2" fmla="*/ 481322 h 481322"/>
                <a:gd name="connsiteX3" fmla="*/ 0 w 1729671"/>
                <a:gd name="connsiteY3" fmla="*/ 481322 h 481322"/>
                <a:gd name="connsiteX4" fmla="*/ 0 w 1729671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671" h="481322">
                  <a:moveTo>
                    <a:pt x="0" y="0"/>
                  </a:moveTo>
                  <a:lnTo>
                    <a:pt x="1729671" y="0"/>
                  </a:lnTo>
                  <a:lnTo>
                    <a:pt x="1729671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Text</a:t>
              </a:r>
              <a:r>
                <a:rPr lang="pt-BR" sz="1400" kern="1200" dirty="0" smtClean="0"/>
                <a:t>: “Meu Titulo”</a:t>
              </a:r>
              <a:endParaRPr lang="pt-BR" sz="1400" kern="1200" dirty="0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6262398" y="2516277"/>
              <a:ext cx="1297644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Element</a:t>
              </a:r>
              <a:r>
                <a:rPr lang="pt-BR" sz="1400" kern="1200" dirty="0" smtClean="0"/>
                <a:t>: &lt;</a:t>
              </a:r>
              <a:r>
                <a:rPr lang="pt-BR" sz="1400" kern="1200" dirty="0" err="1" smtClean="0"/>
                <a:t>body</a:t>
              </a:r>
              <a:r>
                <a:rPr lang="pt-BR" sz="1400" kern="1200" dirty="0" smtClean="0"/>
                <a:t>&gt;</a:t>
              </a:r>
              <a:endParaRPr lang="pt-BR" sz="1400" kern="1200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5519135" y="3479149"/>
              <a:ext cx="1052091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Element</a:t>
              </a:r>
              <a:r>
                <a:rPr lang="pt-BR" sz="1400" kern="1200" dirty="0" smtClean="0"/>
                <a:t>: &lt;a&gt;</a:t>
              </a:r>
              <a:endParaRPr lang="pt-BR" sz="1400" kern="1200" dirty="0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4220870" y="3492265"/>
              <a:ext cx="1132981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Attribute</a:t>
              </a:r>
              <a:r>
                <a:rPr lang="pt-BR" sz="1400" kern="1200" dirty="0" smtClean="0"/>
                <a:t>: “</a:t>
              </a:r>
              <a:r>
                <a:rPr lang="pt-BR" sz="1400" kern="1200" dirty="0" err="1" smtClean="0"/>
                <a:t>href</a:t>
              </a:r>
              <a:r>
                <a:rPr lang="pt-BR" sz="1400" kern="1200" dirty="0" smtClean="0"/>
                <a:t>”</a:t>
              </a:r>
              <a:endParaRPr lang="pt-BR" sz="1400" kern="1200" dirty="0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328172" y="4770638"/>
              <a:ext cx="1297644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Text</a:t>
              </a:r>
              <a:r>
                <a:rPr lang="pt-BR" sz="1400" kern="1200" dirty="0" smtClean="0"/>
                <a:t>: “Meu link”</a:t>
              </a:r>
              <a:endParaRPr lang="pt-BR" sz="1400" kern="1200" dirty="0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6969858" y="3498612"/>
              <a:ext cx="1035770" cy="481322"/>
            </a:xfrm>
            <a:custGeom>
              <a:avLst/>
              <a:gdLst>
                <a:gd name="connsiteX0" fmla="*/ 0 w 1297644"/>
                <a:gd name="connsiteY0" fmla="*/ 0 h 481322"/>
                <a:gd name="connsiteX1" fmla="*/ 1297644 w 1297644"/>
                <a:gd name="connsiteY1" fmla="*/ 0 h 481322"/>
                <a:gd name="connsiteX2" fmla="*/ 1297644 w 1297644"/>
                <a:gd name="connsiteY2" fmla="*/ 481322 h 481322"/>
                <a:gd name="connsiteX3" fmla="*/ 0 w 1297644"/>
                <a:gd name="connsiteY3" fmla="*/ 481322 h 481322"/>
                <a:gd name="connsiteX4" fmla="*/ 0 w 1297644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644" h="481322">
                  <a:moveTo>
                    <a:pt x="0" y="0"/>
                  </a:moveTo>
                  <a:lnTo>
                    <a:pt x="1297644" y="0"/>
                  </a:lnTo>
                  <a:lnTo>
                    <a:pt x="1297644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Element</a:t>
              </a:r>
              <a:r>
                <a:rPr lang="pt-BR" sz="1400" kern="1200" dirty="0" smtClean="0"/>
                <a:t>: &lt;h1&gt;</a:t>
              </a:r>
              <a:endParaRPr lang="pt-BR" sz="1400" kern="1200" dirty="0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6792663" y="4234596"/>
              <a:ext cx="1534752" cy="481322"/>
            </a:xfrm>
            <a:custGeom>
              <a:avLst/>
              <a:gdLst>
                <a:gd name="connsiteX0" fmla="*/ 0 w 1909981"/>
                <a:gd name="connsiteY0" fmla="*/ 0 h 481322"/>
                <a:gd name="connsiteX1" fmla="*/ 1909981 w 1909981"/>
                <a:gd name="connsiteY1" fmla="*/ 0 h 481322"/>
                <a:gd name="connsiteX2" fmla="*/ 1909981 w 1909981"/>
                <a:gd name="connsiteY2" fmla="*/ 481322 h 481322"/>
                <a:gd name="connsiteX3" fmla="*/ 0 w 1909981"/>
                <a:gd name="connsiteY3" fmla="*/ 481322 h 481322"/>
                <a:gd name="connsiteX4" fmla="*/ 0 w 1909981"/>
                <a:gd name="connsiteY4" fmla="*/ 0 h 48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981" h="481322">
                  <a:moveTo>
                    <a:pt x="0" y="0"/>
                  </a:moveTo>
                  <a:lnTo>
                    <a:pt x="1909981" y="0"/>
                  </a:lnTo>
                  <a:lnTo>
                    <a:pt x="1909981" y="481322"/>
                  </a:lnTo>
                  <a:lnTo>
                    <a:pt x="0" y="48132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Text</a:t>
              </a:r>
              <a:r>
                <a:rPr lang="pt-BR" sz="1400" kern="1200" dirty="0" smtClean="0"/>
                <a:t>: “Meu cabeçalho”</a:t>
              </a:r>
              <a:endParaRPr lang="pt-B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2887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/>
      <a:lstStyle/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0">
          <a:scrgbClr r="0" g="0" b="0"/>
        </a:fillRef>
        <a:effectRef idx="0">
          <a:schemeClr val="accent4">
            <a:tint val="5000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Office PowerPoint</Application>
  <PresentationFormat>Apresentação na tela (4:3)</PresentationFormat>
  <Paragraphs>268</Paragraphs>
  <Slides>33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Treinamento</vt:lpstr>
      <vt:lpstr>Treinando Desenvolvedores WEB e aplicações / JavaScript</vt:lpstr>
      <vt:lpstr>Introdução - JavaScript</vt:lpstr>
      <vt:lpstr>W3C define a uma página WEB</vt:lpstr>
      <vt:lpstr>O que eu posso fazer com JavaScript ?</vt:lpstr>
      <vt:lpstr>O que eu preciso para programar JavaScript ?</vt:lpstr>
      <vt:lpstr>Exercício</vt:lpstr>
      <vt:lpstr>Conceitos Básicos</vt:lpstr>
      <vt:lpstr>BOM – Browser Object Model</vt:lpstr>
      <vt:lpstr>DOM – Document Object Model</vt:lpstr>
      <vt:lpstr>Exercício</vt:lpstr>
      <vt:lpstr>Boas práticas para incorporar JavaScript</vt:lpstr>
      <vt:lpstr>Variável</vt:lpstr>
      <vt:lpstr>Boas Práticas para declarar uma Variável</vt:lpstr>
      <vt:lpstr>Exemplo de variável</vt:lpstr>
      <vt:lpstr>Constante</vt:lpstr>
      <vt:lpstr>Boas Práticas para declarar uma Constante</vt:lpstr>
      <vt:lpstr>Exemplo</vt:lpstr>
      <vt:lpstr>Tipos de dados primitivos</vt:lpstr>
      <vt:lpstr>Objetos JavaScript</vt:lpstr>
      <vt:lpstr>Objetos JavaScript</vt:lpstr>
      <vt:lpstr>Operadores</vt:lpstr>
      <vt:lpstr>Operadores Especiais </vt:lpstr>
      <vt:lpstr>Declarações para  Estruturas</vt:lpstr>
      <vt:lpstr>Exercício</vt:lpstr>
      <vt:lpstr>Objeto Array</vt:lpstr>
      <vt:lpstr>Tipos de Array</vt:lpstr>
      <vt:lpstr>Ajax</vt:lpstr>
      <vt:lpstr>W3C</vt:lpstr>
      <vt:lpstr>O que Ajax pode fazer</vt:lpstr>
      <vt:lpstr>Apresentação do PowerPoint</vt:lpstr>
      <vt:lpstr>Cookie</vt:lpstr>
      <vt:lpstr>Objetos</vt:lpstr>
      <vt:lpstr>Exemplo: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2015-11-07T22:55:35Z</dcterms:created>
  <dcterms:modified xsi:type="dcterms:W3CDTF">2015-12-18T13:58:26Z</dcterms:modified>
</cp:coreProperties>
</file>