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2" r:id="rId3"/>
    <p:sldId id="266" r:id="rId4"/>
    <p:sldId id="273" r:id="rId5"/>
    <p:sldId id="267" r:id="rId6"/>
    <p:sldId id="268" r:id="rId7"/>
    <p:sldId id="271" r:id="rId8"/>
    <p:sldId id="272" r:id="rId9"/>
    <p:sldId id="274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E66C457-CEA3-48CD-BC47-B1D4ED2A4AD0}">
          <p14:sldIdLst>
            <p14:sldId id="259"/>
            <p14:sldId id="262"/>
            <p14:sldId id="266"/>
            <p14:sldId id="273"/>
            <p14:sldId id="267"/>
            <p14:sldId id="268"/>
            <p14:sldId id="271"/>
            <p14:sldId id="272"/>
            <p14:sldId id="274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86477" autoAdjust="0"/>
  </p:normalViewPr>
  <p:slideViewPr>
    <p:cSldViewPr>
      <p:cViewPr varScale="1">
        <p:scale>
          <a:sx n="59" d="100"/>
          <a:sy n="59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10.xml"/><Relationship Id="rId1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pt-BR" sz="4400" dirty="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pt-B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pt-B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pt-BR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pt-B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pt-B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CSS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pt-B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pt-B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ADAA3D9-7C63-4729-85B0-64C8AF644EEF}" type="sibTrans" cxnId="{63E4D827-0083-4625-9FD6-043D8D32091E}">
      <dgm:prSet/>
      <dgm:spPr/>
      <dgm:t>
        <a:bodyPr/>
        <a:lstStyle/>
        <a:p>
          <a:endParaRPr lang="pt-B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pt-BR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pt-BR"/>
        </a:p>
      </dgm:t>
    </dgm:pt>
    <dgm:pt modelId="{7E429971-BC57-430F-BB25-C0574E5E39E3}" type="pres">
      <dgm:prSet presAssocID="{74EE5CD8-078F-4590-BF9C-A341A294A016}" presName="parentText" presStyleLbl="node1" presStyleIdx="0" presStyleCnt="2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pt-B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pt-BR"/>
        </a:p>
      </dgm:t>
    </dgm:pt>
    <dgm:pt modelId="{C04276DC-EE64-470A-B8BC-09067B8045FA}" type="pres">
      <dgm:prSet presAssocID="{AA046201-5C4D-445E-BF0B-5C6D2B0A1945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</dgm:ptLst>
  <dgm:cxnLst>
    <dgm:cxn modelId="{1F3C6F03-74D5-4187-A1E7-DCE6EB57D1E0}" type="presOf" srcId="{1E4D3931-0DBD-4211-A24A-6AF364284B1E}" destId="{D54B1729-BC98-42C1-9C6C-D65DCBA4358F}" srcOrd="0" destOrd="0" presId="urn:microsoft.com/office/officeart/2005/8/layout/vList5"/>
    <dgm:cxn modelId="{FB7B937E-852D-430E-AEB0-02CC72D123E1}" type="presOf" srcId="{F6FEADD9-F67D-41F5-BA4C-3C84956E7F46}" destId="{AAE7A1E6-6847-453D-B55B-8A82BF138C1D}" srcOrd="0" destOrd="0" presId="urn:microsoft.com/office/officeart/2005/8/layout/vList5"/>
    <dgm:cxn modelId="{30453A67-0256-4C37-990E-3C14DC6EE391}" type="presOf" srcId="{74EE5CD8-078F-4590-BF9C-A341A294A016}" destId="{7E429971-BC57-430F-BB25-C0574E5E39E3}" srcOrd="0" destOrd="0" presId="urn:microsoft.com/office/officeart/2005/8/layout/vList5"/>
    <dgm:cxn modelId="{3107F220-67E6-4AB1-A59A-885E1399DDA0}" type="presOf" srcId="{AA046201-5C4D-445E-BF0B-5C6D2B0A1945}" destId="{C04276DC-EE64-470A-B8BC-09067B8045FA}" srcOrd="0" destOrd="0" presId="urn:microsoft.com/office/officeart/2005/8/layout/vList5"/>
    <dgm:cxn modelId="{EF31FECA-4C03-454A-B474-E397D6E55D17}" type="presOf" srcId="{C59269D0-92A5-481C-BA64-727AFB0DD545}" destId="{B37A5355-225B-4C6F-AED7-6C620F99EECC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BC916DBD-B73F-43B5-B2C6-71743555DA9B}" type="presParOf" srcId="{AAE7A1E6-6847-453D-B55B-8A82BF138C1D}" destId="{C4407577-18A2-46E0-8805-2838042EB67A}" srcOrd="0" destOrd="0" presId="urn:microsoft.com/office/officeart/2005/8/layout/vList5"/>
    <dgm:cxn modelId="{E3E11534-841A-4D1C-91E4-102CC35A588E}" type="presParOf" srcId="{C4407577-18A2-46E0-8805-2838042EB67A}" destId="{7E429971-BC57-430F-BB25-C0574E5E39E3}" srcOrd="0" destOrd="0" presId="urn:microsoft.com/office/officeart/2005/8/layout/vList5"/>
    <dgm:cxn modelId="{68D1F579-51C1-4012-B233-165288A1BA25}" type="presParOf" srcId="{C4407577-18A2-46E0-8805-2838042EB67A}" destId="{D54B1729-BC98-42C1-9C6C-D65DCBA4358F}" srcOrd="1" destOrd="0" presId="urn:microsoft.com/office/officeart/2005/8/layout/vList5"/>
    <dgm:cxn modelId="{96B7CEB5-35E3-4443-9037-E155F46FB563}" type="presParOf" srcId="{AAE7A1E6-6847-453D-B55B-8A82BF138C1D}" destId="{AB8574CC-D4F2-4555-AEE3-F4EE58B11D03}" srcOrd="1" destOrd="0" presId="urn:microsoft.com/office/officeart/2005/8/layout/vList5"/>
    <dgm:cxn modelId="{01D5A74C-9FA0-433E-BF9B-97319828C3E1}" type="presParOf" srcId="{AAE7A1E6-6847-453D-B55B-8A82BF138C1D}" destId="{85B8F607-FDD8-476A-ADBE-E1250824F294}" srcOrd="2" destOrd="0" presId="urn:microsoft.com/office/officeart/2005/8/layout/vList5"/>
    <dgm:cxn modelId="{9B63F32D-E492-4B49-8098-8C01BDF3A08F}" type="presParOf" srcId="{85B8F607-FDD8-476A-ADBE-E1250824F294}" destId="{C04276DC-EE64-470A-B8BC-09067B8045FA}" srcOrd="0" destOrd="0" presId="urn:microsoft.com/office/officeart/2005/8/layout/vList5"/>
    <dgm:cxn modelId="{49859CEE-1B5C-4F77-8A65-9BE04489363C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pt-BR" sz="4400" dirty="0" smtClean="0"/>
            <a:t>H</a:t>
          </a:r>
          <a:endParaRPr lang="pt-BR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pt-B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pt-B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pt-BR" sz="4400" dirty="0" smtClean="0"/>
            <a:t>T</a:t>
          </a:r>
          <a:endParaRPr lang="pt-BR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pt-B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pt-B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pt-BR" sz="3200" dirty="0" err="1" smtClean="0"/>
            <a:t>ext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pt-B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pt-BR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pt-BR" sz="4400" dirty="0" smtClean="0"/>
            <a:t>M</a:t>
          </a:r>
          <a:endParaRPr lang="pt-BR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pt-BR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pt-BR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pt-BR" sz="3200" dirty="0" err="1" smtClean="0"/>
            <a:t>arkup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pt-BR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pt-B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pt-BR" sz="3200" dirty="0" err="1" smtClean="0"/>
            <a:t>Yper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pt-B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pt-BR" sz="3200"/>
        </a:p>
      </dgm:t>
    </dgm:pt>
    <dgm:pt modelId="{3D5870F7-BD64-491C-BBEA-7E6B016DFEBE}">
      <dgm:prSet phldrT="[Text]" custT="1"/>
      <dgm:spPr/>
      <dgm:t>
        <a:bodyPr/>
        <a:lstStyle/>
        <a:p>
          <a:r>
            <a:rPr lang="pt-BR" sz="4400" dirty="0" smtClean="0"/>
            <a:t>L</a:t>
          </a:r>
          <a:endParaRPr lang="pt-BR" sz="4400" dirty="0"/>
        </a:p>
      </dgm:t>
    </dgm:pt>
    <dgm:pt modelId="{6D8CE252-376F-404D-A44E-F47176EC2564}" type="parTrans" cxnId="{3479873E-40DF-43BB-9CCA-26A4C3F0657E}">
      <dgm:prSet/>
      <dgm:spPr/>
      <dgm:t>
        <a:bodyPr/>
        <a:lstStyle/>
        <a:p>
          <a:endParaRPr lang="pt-BR"/>
        </a:p>
      </dgm:t>
    </dgm:pt>
    <dgm:pt modelId="{50B35599-C522-411B-81C2-99A4E0797306}" type="sibTrans" cxnId="{3479873E-40DF-43BB-9CCA-26A4C3F0657E}">
      <dgm:prSet/>
      <dgm:spPr/>
      <dgm:t>
        <a:bodyPr/>
        <a:lstStyle/>
        <a:p>
          <a:endParaRPr lang="pt-BR"/>
        </a:p>
      </dgm:t>
    </dgm:pt>
    <dgm:pt modelId="{FF2BE015-8F81-4245-8DC4-06A98621F557}">
      <dgm:prSet phldrT="[Text]" custT="1"/>
      <dgm:spPr/>
      <dgm:t>
        <a:bodyPr/>
        <a:lstStyle/>
        <a:p>
          <a:r>
            <a:rPr lang="pt-BR" sz="3200" dirty="0" err="1" smtClean="0"/>
            <a:t>anguage</a:t>
          </a:r>
          <a:r>
            <a:rPr lang="pt-BR" sz="3200" dirty="0" smtClean="0"/>
            <a:t> 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CA7043-31D9-4F05-87D4-644B05B1D874}" type="parTrans" cxnId="{FECFB5F6-E9A0-4399-9B4C-48BBF7FDA1A8}">
      <dgm:prSet/>
      <dgm:spPr/>
      <dgm:t>
        <a:bodyPr/>
        <a:lstStyle/>
        <a:p>
          <a:endParaRPr lang="pt-BR"/>
        </a:p>
      </dgm:t>
    </dgm:pt>
    <dgm:pt modelId="{3A6417C5-F412-4994-ABE2-96581771C2E0}" type="sibTrans" cxnId="{FECFB5F6-E9A0-4399-9B4C-48BBF7FDA1A8}">
      <dgm:prSet/>
      <dgm:spPr/>
      <dgm:t>
        <a:bodyPr/>
        <a:lstStyle/>
        <a:p>
          <a:endParaRPr lang="pt-BR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pt-BR"/>
        </a:p>
      </dgm:t>
    </dgm:pt>
    <dgm:pt modelId="{7E429971-BC57-430F-BB25-C0574E5E39E3}" type="pres">
      <dgm:prSet presAssocID="{74EE5CD8-078F-4590-BF9C-A341A294A016}" presName="parentText" presStyleLbl="node1" presStyleIdx="0" presStyleCnt="4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pt-B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pt-BR"/>
        </a:p>
      </dgm:t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pt-BR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pt-BR"/>
        </a:p>
      </dgm:t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68E20BB1-AB6D-46B6-9FF6-E7E300CB4491}" type="pres">
      <dgm:prSet presAssocID="{88B75C29-8054-417D-BCE3-878A55118F6D}" presName="sp" presStyleCnt="0"/>
      <dgm:spPr/>
    </dgm:pt>
    <dgm:pt modelId="{71A4B290-C8F8-4D4E-90F6-F292BC03A4BB}" type="pres">
      <dgm:prSet presAssocID="{3D5870F7-BD64-491C-BBEA-7E6B016DFEBE}" presName="linNode" presStyleCnt="0"/>
      <dgm:spPr/>
    </dgm:pt>
    <dgm:pt modelId="{9FDC0309-436F-4B2C-8377-96A0D17771F2}" type="pres">
      <dgm:prSet presAssocID="{3D5870F7-BD64-491C-BBEA-7E6B016DFEBE}" presName="parentText" presStyleLbl="node1" presStyleIdx="3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554454F5-6745-48D5-8725-3ED8617B67AC}" type="pres">
      <dgm:prSet presAssocID="{3D5870F7-BD64-491C-BBEA-7E6B016DFEBE}" presName="descendantText" presStyleLbl="alignAccFollowNode1" presStyleIdx="3" presStyleCnt="4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468058B9-DD92-410B-BFB8-9268114832D3}" type="presOf" srcId="{C59269D0-92A5-481C-BA64-727AFB0DD545}" destId="{B37A5355-225B-4C6F-AED7-6C620F99EECC}" srcOrd="0" destOrd="0" presId="urn:microsoft.com/office/officeart/2005/8/layout/vList5"/>
    <dgm:cxn modelId="{F554934B-562B-4E49-B087-0973C8C466EA}" type="presOf" srcId="{FF2BE015-8F81-4245-8DC4-06A98621F557}" destId="{554454F5-6745-48D5-8725-3ED8617B67AC}" srcOrd="0" destOrd="0" presId="urn:microsoft.com/office/officeart/2005/8/layout/vList5"/>
    <dgm:cxn modelId="{DB56D681-40B9-498A-A3F8-A297E8B7C536}" type="presOf" srcId="{D1776C8F-2B10-4075-8DF7-7F65AB725ED5}" destId="{F5034101-5B7D-4FE7-B47A-5A48CF39606B}" srcOrd="0" destOrd="0" presId="urn:microsoft.com/office/officeart/2005/8/layout/vList5"/>
    <dgm:cxn modelId="{FECFB5F6-E9A0-4399-9B4C-48BBF7FDA1A8}" srcId="{3D5870F7-BD64-491C-BBEA-7E6B016DFEBE}" destId="{FF2BE015-8F81-4245-8DC4-06A98621F557}" srcOrd="0" destOrd="0" parTransId="{06CA7043-31D9-4F05-87D4-644B05B1D874}" sibTransId="{3A6417C5-F412-4994-ABE2-96581771C2E0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2F7B9673-176A-4D81-8B9A-803B5B80152C}" type="presOf" srcId="{74EE5CD8-078F-4590-BF9C-A341A294A016}" destId="{7E429971-BC57-430F-BB25-C0574E5E39E3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7D98CB84-DC76-4244-8F04-A0237508969A}" type="presOf" srcId="{6BE4E373-0656-4EDC-821E-BE09C952B1F6}" destId="{C7C3E6FD-D83F-4BDA-907E-B5EE041DA931}" srcOrd="0" destOrd="0" presId="urn:microsoft.com/office/officeart/2005/8/layout/vList5"/>
    <dgm:cxn modelId="{47506AB6-7D74-4BA6-85CD-D8D6056A1FA3}" type="presOf" srcId="{1E4D3931-0DBD-4211-A24A-6AF364284B1E}" destId="{D54B1729-BC98-42C1-9C6C-D65DCBA4358F}" srcOrd="0" destOrd="0" presId="urn:microsoft.com/office/officeart/2005/8/layout/vList5"/>
    <dgm:cxn modelId="{CC37FF37-A693-4785-A455-0BA354731C03}" type="presOf" srcId="{3D5870F7-BD64-491C-BBEA-7E6B016DFEBE}" destId="{9FDC0309-436F-4B2C-8377-96A0D17771F2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3479873E-40DF-43BB-9CCA-26A4C3F0657E}" srcId="{F6FEADD9-F67D-41F5-BA4C-3C84956E7F46}" destId="{3D5870F7-BD64-491C-BBEA-7E6B016DFEBE}" srcOrd="3" destOrd="0" parTransId="{6D8CE252-376F-404D-A44E-F47176EC2564}" sibTransId="{50B35599-C522-411B-81C2-99A4E0797306}"/>
    <dgm:cxn modelId="{6F53D8CD-C72A-4E9F-BE32-C208FF45DE73}" type="presOf" srcId="{F6FEADD9-F67D-41F5-BA4C-3C84956E7F46}" destId="{AAE7A1E6-6847-453D-B55B-8A82BF138C1D}" srcOrd="0" destOrd="0" presId="urn:microsoft.com/office/officeart/2005/8/layout/vList5"/>
    <dgm:cxn modelId="{F0311A0C-0FC2-45EA-9A90-1D85BEFECFE3}" type="presOf" srcId="{AA046201-5C4D-445E-BF0B-5C6D2B0A1945}" destId="{C04276DC-EE64-470A-B8BC-09067B8045FA}" srcOrd="0" destOrd="0" presId="urn:microsoft.com/office/officeart/2005/8/layout/vList5"/>
    <dgm:cxn modelId="{1256AD9E-9EE5-4E04-8B00-C0728A9EB398}" type="presParOf" srcId="{AAE7A1E6-6847-453D-B55B-8A82BF138C1D}" destId="{C4407577-18A2-46E0-8805-2838042EB67A}" srcOrd="0" destOrd="0" presId="urn:microsoft.com/office/officeart/2005/8/layout/vList5"/>
    <dgm:cxn modelId="{380FF676-3870-4CC5-BB8B-EE9E00D2B2CB}" type="presParOf" srcId="{C4407577-18A2-46E0-8805-2838042EB67A}" destId="{7E429971-BC57-430F-BB25-C0574E5E39E3}" srcOrd="0" destOrd="0" presId="urn:microsoft.com/office/officeart/2005/8/layout/vList5"/>
    <dgm:cxn modelId="{2D6F956A-266D-4400-8F40-F5E5B631CC57}" type="presParOf" srcId="{C4407577-18A2-46E0-8805-2838042EB67A}" destId="{D54B1729-BC98-42C1-9C6C-D65DCBA4358F}" srcOrd="1" destOrd="0" presId="urn:microsoft.com/office/officeart/2005/8/layout/vList5"/>
    <dgm:cxn modelId="{70649332-24DA-414C-8FDE-2785316A2D58}" type="presParOf" srcId="{AAE7A1E6-6847-453D-B55B-8A82BF138C1D}" destId="{AB8574CC-D4F2-4555-AEE3-F4EE58B11D03}" srcOrd="1" destOrd="0" presId="urn:microsoft.com/office/officeart/2005/8/layout/vList5"/>
    <dgm:cxn modelId="{9501B3AE-072A-4955-9BB1-A34484FF0C9F}" type="presParOf" srcId="{AAE7A1E6-6847-453D-B55B-8A82BF138C1D}" destId="{85B8F607-FDD8-476A-ADBE-E1250824F294}" srcOrd="2" destOrd="0" presId="urn:microsoft.com/office/officeart/2005/8/layout/vList5"/>
    <dgm:cxn modelId="{CF2E42C6-9255-4FDF-932A-7C001B6B2B1B}" type="presParOf" srcId="{85B8F607-FDD8-476A-ADBE-E1250824F294}" destId="{C04276DC-EE64-470A-B8BC-09067B8045FA}" srcOrd="0" destOrd="0" presId="urn:microsoft.com/office/officeart/2005/8/layout/vList5"/>
    <dgm:cxn modelId="{5A09D671-E2DC-490D-9FD8-F330A9335A2C}" type="presParOf" srcId="{85B8F607-FDD8-476A-ADBE-E1250824F294}" destId="{B37A5355-225B-4C6F-AED7-6C620F99EECC}" srcOrd="1" destOrd="0" presId="urn:microsoft.com/office/officeart/2005/8/layout/vList5"/>
    <dgm:cxn modelId="{6D85CFC5-5CC5-4F7B-9956-2D7A7E2940F2}" type="presParOf" srcId="{AAE7A1E6-6847-453D-B55B-8A82BF138C1D}" destId="{5ACAA866-A8A8-4183-97B5-CEEAB1525C60}" srcOrd="3" destOrd="0" presId="urn:microsoft.com/office/officeart/2005/8/layout/vList5"/>
    <dgm:cxn modelId="{544540B8-4AB9-466E-903D-B5BF32B5EAD8}" type="presParOf" srcId="{AAE7A1E6-6847-453D-B55B-8A82BF138C1D}" destId="{477213BE-9E91-4950-8451-7F60796F47F4}" srcOrd="4" destOrd="0" presId="urn:microsoft.com/office/officeart/2005/8/layout/vList5"/>
    <dgm:cxn modelId="{510439E2-1384-428E-B9CA-592784A699CD}" type="presParOf" srcId="{477213BE-9E91-4950-8451-7F60796F47F4}" destId="{F5034101-5B7D-4FE7-B47A-5A48CF39606B}" srcOrd="0" destOrd="0" presId="urn:microsoft.com/office/officeart/2005/8/layout/vList5"/>
    <dgm:cxn modelId="{CF99D9FC-908C-43D3-BE88-5F280F5DDB8B}" type="presParOf" srcId="{477213BE-9E91-4950-8451-7F60796F47F4}" destId="{C7C3E6FD-D83F-4BDA-907E-B5EE041DA931}" srcOrd="1" destOrd="0" presId="urn:microsoft.com/office/officeart/2005/8/layout/vList5"/>
    <dgm:cxn modelId="{34183601-D809-4B6D-81D9-5A5C73A2DD1D}" type="presParOf" srcId="{AAE7A1E6-6847-453D-B55B-8A82BF138C1D}" destId="{68E20BB1-AB6D-46B6-9FF6-E7E300CB4491}" srcOrd="5" destOrd="0" presId="urn:microsoft.com/office/officeart/2005/8/layout/vList5"/>
    <dgm:cxn modelId="{DEC6508B-38F7-4C9A-A889-B7F08ABF04CE}" type="presParOf" srcId="{AAE7A1E6-6847-453D-B55B-8A82BF138C1D}" destId="{71A4B290-C8F8-4D4E-90F6-F292BC03A4BB}" srcOrd="6" destOrd="0" presId="urn:microsoft.com/office/officeart/2005/8/layout/vList5"/>
    <dgm:cxn modelId="{FE0A7543-912F-4C33-B2CA-486EB33BCD88}" type="presParOf" srcId="{71A4B290-C8F8-4D4E-90F6-F292BC03A4BB}" destId="{9FDC0309-436F-4B2C-8377-96A0D17771F2}" srcOrd="0" destOrd="0" presId="urn:microsoft.com/office/officeart/2005/8/layout/vList5"/>
    <dgm:cxn modelId="{B13493C4-62F3-47A0-81DC-7697A6A55BBE}" type="presParOf" srcId="{71A4B290-C8F8-4D4E-90F6-F292BC03A4BB}" destId="{554454F5-6745-48D5-8725-3ED8617B67A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pt-BR" sz="4400" dirty="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pt-B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pt-B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pt-BR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pt-B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pt-B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Atributos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12CC84D-092F-422A-AA24-A4619DBBB7BE}" type="parTrans" cxnId="{9071FB3B-D26B-4384-BD1A-80C12C62D02C}">
      <dgm:prSet/>
      <dgm:spPr/>
      <dgm:t>
        <a:bodyPr/>
        <a:lstStyle/>
        <a:p>
          <a:endParaRPr lang="pt-B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pt-BR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pt-BR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pt-BR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pt-BR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pt-B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Elementos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4218063-BF94-4304-99BD-B3F7BA4D3C8F}" type="parTrans" cxnId="{119690D4-400B-468B-8BA0-5C9C9E2AFEAF}">
      <dgm:prSet/>
      <dgm:spPr/>
      <dgm:t>
        <a:bodyPr/>
        <a:lstStyle/>
        <a:p>
          <a:endParaRPr lang="pt-BR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pt-B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pt-BR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Tags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ADAA3D9-7C63-4729-85B0-64C8AF644EEF}" type="sibTrans" cxnId="{63E4D827-0083-4625-9FD6-043D8D32091E}">
      <dgm:prSet/>
      <dgm:spPr/>
      <dgm:t>
        <a:bodyPr/>
        <a:lstStyle/>
        <a:p>
          <a:endParaRPr lang="pt-B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pt-BR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pt-BR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pt-B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pt-BR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pt-BR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pt-BR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5390F065-4E98-475B-9512-1D69592D2380}" type="presOf" srcId="{6BE4E373-0656-4EDC-821E-BE09C952B1F6}" destId="{C7C3E6FD-D83F-4BDA-907E-B5EE041DA931}" srcOrd="0" destOrd="0" presId="urn:microsoft.com/office/officeart/2005/8/layout/vList5"/>
    <dgm:cxn modelId="{4BF4A302-9FE4-4577-9105-5019D462DBB2}" type="presOf" srcId="{1E4D3931-0DBD-4211-A24A-6AF364284B1E}" destId="{D54B1729-BC98-42C1-9C6C-D65DCBA4358F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8568382D-648A-42BD-9D25-0DC7FFB8ED25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417EFD3-E1ED-4329-9B21-C0B0FA568B52}" type="presOf" srcId="{C59269D0-92A5-481C-BA64-727AFB0DD545}" destId="{B37A5355-225B-4C6F-AED7-6C620F99EECC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386108EE-2FA5-498A-8D63-7261F974B7C5}" type="presOf" srcId="{74EE5CD8-078F-4590-BF9C-A341A294A016}" destId="{7E429971-BC57-430F-BB25-C0574E5E39E3}" srcOrd="0" destOrd="0" presId="urn:microsoft.com/office/officeart/2005/8/layout/vList5"/>
    <dgm:cxn modelId="{1785A006-EA57-4CCB-8DB8-80A7315E57AF}" type="presOf" srcId="{F6FEADD9-F67D-41F5-BA4C-3C84956E7F46}" destId="{AAE7A1E6-6847-453D-B55B-8A82BF138C1D}" srcOrd="0" destOrd="0" presId="urn:microsoft.com/office/officeart/2005/8/layout/vList5"/>
    <dgm:cxn modelId="{83C2183B-A5C9-42F4-86FB-3AD93993979B}" type="presOf" srcId="{D1776C8F-2B10-4075-8DF7-7F65AB725ED5}" destId="{F5034101-5B7D-4FE7-B47A-5A48CF39606B}" srcOrd="0" destOrd="0" presId="urn:microsoft.com/office/officeart/2005/8/layout/vList5"/>
    <dgm:cxn modelId="{482C10BA-272D-43B0-B3EB-F33DBDA3E564}" type="presParOf" srcId="{AAE7A1E6-6847-453D-B55B-8A82BF138C1D}" destId="{C4407577-18A2-46E0-8805-2838042EB67A}" srcOrd="0" destOrd="0" presId="urn:microsoft.com/office/officeart/2005/8/layout/vList5"/>
    <dgm:cxn modelId="{DB83E874-2D3C-451A-8763-C2BEE46B38F6}" type="presParOf" srcId="{C4407577-18A2-46E0-8805-2838042EB67A}" destId="{7E429971-BC57-430F-BB25-C0574E5E39E3}" srcOrd="0" destOrd="0" presId="urn:microsoft.com/office/officeart/2005/8/layout/vList5"/>
    <dgm:cxn modelId="{179AA3C8-D468-4850-AF48-24672809F8F0}" type="presParOf" srcId="{C4407577-18A2-46E0-8805-2838042EB67A}" destId="{D54B1729-BC98-42C1-9C6C-D65DCBA4358F}" srcOrd="1" destOrd="0" presId="urn:microsoft.com/office/officeart/2005/8/layout/vList5"/>
    <dgm:cxn modelId="{BD5C9F0A-F61E-4875-8E78-FD1B1252EFB0}" type="presParOf" srcId="{AAE7A1E6-6847-453D-B55B-8A82BF138C1D}" destId="{AB8574CC-D4F2-4555-AEE3-F4EE58B11D03}" srcOrd="1" destOrd="0" presId="urn:microsoft.com/office/officeart/2005/8/layout/vList5"/>
    <dgm:cxn modelId="{7477A814-CC11-4B29-9C87-D5B4AC1148B7}" type="presParOf" srcId="{AAE7A1E6-6847-453D-B55B-8A82BF138C1D}" destId="{85B8F607-FDD8-476A-ADBE-E1250824F294}" srcOrd="2" destOrd="0" presId="urn:microsoft.com/office/officeart/2005/8/layout/vList5"/>
    <dgm:cxn modelId="{C4DA2BA3-CEF0-451C-B9B8-A6B7FD4C09CF}" type="presParOf" srcId="{85B8F607-FDD8-476A-ADBE-E1250824F294}" destId="{C04276DC-EE64-470A-B8BC-09067B8045FA}" srcOrd="0" destOrd="0" presId="urn:microsoft.com/office/officeart/2005/8/layout/vList5"/>
    <dgm:cxn modelId="{8B8C3E14-AA31-4A3C-8414-041B09058B28}" type="presParOf" srcId="{85B8F607-FDD8-476A-ADBE-E1250824F294}" destId="{B37A5355-225B-4C6F-AED7-6C620F99EECC}" srcOrd="1" destOrd="0" presId="urn:microsoft.com/office/officeart/2005/8/layout/vList5"/>
    <dgm:cxn modelId="{BCCB1613-2344-4050-8C25-5A756379201F}" type="presParOf" srcId="{AAE7A1E6-6847-453D-B55B-8A82BF138C1D}" destId="{5ACAA866-A8A8-4183-97B5-CEEAB1525C60}" srcOrd="3" destOrd="0" presId="urn:microsoft.com/office/officeart/2005/8/layout/vList5"/>
    <dgm:cxn modelId="{D4201EF3-5D3F-4988-BDE1-B3FB769F7FE3}" type="presParOf" srcId="{AAE7A1E6-6847-453D-B55B-8A82BF138C1D}" destId="{477213BE-9E91-4950-8451-7F60796F47F4}" srcOrd="4" destOrd="0" presId="urn:microsoft.com/office/officeart/2005/8/layout/vList5"/>
    <dgm:cxn modelId="{6A6D3078-C729-418E-A426-ED37BC386ACE}" type="presParOf" srcId="{477213BE-9E91-4950-8451-7F60796F47F4}" destId="{F5034101-5B7D-4FE7-B47A-5A48CF39606B}" srcOrd="0" destOrd="0" presId="urn:microsoft.com/office/officeart/2005/8/layout/vList5"/>
    <dgm:cxn modelId="{86DA8CA5-5160-4000-84AD-8AB3FEDEA1D4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pt-BR" sz="4400" dirty="0" smtClean="0"/>
            <a:t>C</a:t>
          </a:r>
          <a:endParaRPr lang="pt-BR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pt-B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pt-B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pt-BR" sz="4400" dirty="0" smtClean="0"/>
            <a:t>S</a:t>
          </a:r>
          <a:endParaRPr lang="pt-BR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pt-B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pt-B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pt-BR" sz="3200" dirty="0" err="1" smtClean="0"/>
            <a:t>tyle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pt-B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pt-BR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pt-BR" sz="4400" dirty="0" smtClean="0"/>
            <a:t>S</a:t>
          </a:r>
          <a:endParaRPr lang="pt-BR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pt-BR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pt-BR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pt-BR" sz="3200" dirty="0" err="1" smtClean="0"/>
            <a:t>heets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pt-BR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pt-B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pt-BR" sz="3200" dirty="0" err="1" smtClean="0"/>
            <a:t>ascading</a:t>
          </a:r>
          <a:endParaRPr lang="pt-B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pt-B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pt-BR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pt-BR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pt-B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pt-BR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pt-BR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pt-BR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BR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pt-BR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8FE51749-5DD1-45D8-B9DF-0655744D77CA}" type="presOf" srcId="{AA046201-5C4D-445E-BF0B-5C6D2B0A1945}" destId="{C04276DC-EE64-470A-B8BC-09067B8045FA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4B1DDBCF-C75F-4340-906B-729FEFA5A905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AED66E08-33B6-4523-B750-4FE0EFAE082A}" type="presOf" srcId="{C59269D0-92A5-481C-BA64-727AFB0DD545}" destId="{B37A5355-225B-4C6F-AED7-6C620F99EECC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33050FBD-7A33-4624-98DE-0C96EE486C74}" type="presOf" srcId="{74EE5CD8-078F-4590-BF9C-A341A294A016}" destId="{7E429971-BC57-430F-BB25-C0574E5E39E3}" srcOrd="0" destOrd="0" presId="urn:microsoft.com/office/officeart/2005/8/layout/vList5"/>
    <dgm:cxn modelId="{FE742E63-5C9D-4A7D-AA95-D35FAEA9765F}" type="presOf" srcId="{1E4D3931-0DBD-4211-A24A-6AF364284B1E}" destId="{D54B1729-BC98-42C1-9C6C-D65DCBA4358F}" srcOrd="0" destOrd="0" presId="urn:microsoft.com/office/officeart/2005/8/layout/vList5"/>
    <dgm:cxn modelId="{53773F57-645E-4AEF-BF27-008E6D149D92}" type="presOf" srcId="{F6FEADD9-F67D-41F5-BA4C-3C84956E7F46}" destId="{AAE7A1E6-6847-453D-B55B-8A82BF138C1D}" srcOrd="0" destOrd="0" presId="urn:microsoft.com/office/officeart/2005/8/layout/vList5"/>
    <dgm:cxn modelId="{1F048541-1EC4-4D13-A302-8FEDE2B8D556}" type="presOf" srcId="{6BE4E373-0656-4EDC-821E-BE09C952B1F6}" destId="{C7C3E6FD-D83F-4BDA-907E-B5EE041DA931}" srcOrd="0" destOrd="0" presId="urn:microsoft.com/office/officeart/2005/8/layout/vList5"/>
    <dgm:cxn modelId="{6B4E7E2D-F754-4D44-A0D3-1C3F27737F3D}" type="presParOf" srcId="{AAE7A1E6-6847-453D-B55B-8A82BF138C1D}" destId="{C4407577-18A2-46E0-8805-2838042EB67A}" srcOrd="0" destOrd="0" presId="urn:microsoft.com/office/officeart/2005/8/layout/vList5"/>
    <dgm:cxn modelId="{1C059C74-DC94-49AF-8B45-122D1A020A30}" type="presParOf" srcId="{C4407577-18A2-46E0-8805-2838042EB67A}" destId="{7E429971-BC57-430F-BB25-C0574E5E39E3}" srcOrd="0" destOrd="0" presId="urn:microsoft.com/office/officeart/2005/8/layout/vList5"/>
    <dgm:cxn modelId="{C4D8A069-5BF7-4737-A6C7-DEA25E01A88A}" type="presParOf" srcId="{C4407577-18A2-46E0-8805-2838042EB67A}" destId="{D54B1729-BC98-42C1-9C6C-D65DCBA4358F}" srcOrd="1" destOrd="0" presId="urn:microsoft.com/office/officeart/2005/8/layout/vList5"/>
    <dgm:cxn modelId="{207F0448-23F9-4C43-9F1C-35999C3D821A}" type="presParOf" srcId="{AAE7A1E6-6847-453D-B55B-8A82BF138C1D}" destId="{AB8574CC-D4F2-4555-AEE3-F4EE58B11D03}" srcOrd="1" destOrd="0" presId="urn:microsoft.com/office/officeart/2005/8/layout/vList5"/>
    <dgm:cxn modelId="{D7B767EF-6617-4B99-B421-A36E64640666}" type="presParOf" srcId="{AAE7A1E6-6847-453D-B55B-8A82BF138C1D}" destId="{85B8F607-FDD8-476A-ADBE-E1250824F294}" srcOrd="2" destOrd="0" presId="urn:microsoft.com/office/officeart/2005/8/layout/vList5"/>
    <dgm:cxn modelId="{B9DEDB8B-BC49-4267-89DB-3AB97883A54A}" type="presParOf" srcId="{85B8F607-FDD8-476A-ADBE-E1250824F294}" destId="{C04276DC-EE64-470A-B8BC-09067B8045FA}" srcOrd="0" destOrd="0" presId="urn:microsoft.com/office/officeart/2005/8/layout/vList5"/>
    <dgm:cxn modelId="{0E8854D8-97F2-4A02-8FF3-00206F3C3B4C}" type="presParOf" srcId="{85B8F607-FDD8-476A-ADBE-E1250824F294}" destId="{B37A5355-225B-4C6F-AED7-6C620F99EECC}" srcOrd="1" destOrd="0" presId="urn:microsoft.com/office/officeart/2005/8/layout/vList5"/>
    <dgm:cxn modelId="{B4F49B02-A4CF-420A-B8B7-370F3C7867A4}" type="presParOf" srcId="{AAE7A1E6-6847-453D-B55B-8A82BF138C1D}" destId="{5ACAA866-A8A8-4183-97B5-CEEAB1525C60}" srcOrd="3" destOrd="0" presId="urn:microsoft.com/office/officeart/2005/8/layout/vList5"/>
    <dgm:cxn modelId="{5B9F63EF-8BDC-4BF1-A39F-3EB0C4DDE499}" type="presParOf" srcId="{AAE7A1E6-6847-453D-B55B-8A82BF138C1D}" destId="{477213BE-9E91-4950-8451-7F60796F47F4}" srcOrd="4" destOrd="0" presId="urn:microsoft.com/office/officeart/2005/8/layout/vList5"/>
    <dgm:cxn modelId="{089C6FD4-6971-48FB-B3E9-4FB252789306}" type="presParOf" srcId="{477213BE-9E91-4950-8451-7F60796F47F4}" destId="{F5034101-5B7D-4FE7-B47A-5A48CF39606B}" srcOrd="0" destOrd="0" presId="urn:microsoft.com/office/officeart/2005/8/layout/vList5"/>
    <dgm:cxn modelId="{9B7F48B6-062D-4F8B-BD53-1B06BF220861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56921" y="-1874414"/>
          <a:ext cx="935188" cy="49178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5579" y="116928"/>
        <a:ext cx="4917873" cy="935188"/>
      </dsp:txXfrm>
    </dsp:sp>
    <dsp:sp modelId="{7E429971-BC57-430F-BB25-C0574E5E39E3}">
      <dsp:nvSpPr>
        <dsp:cNvPr id="0" name=""/>
        <dsp:cNvSpPr/>
      </dsp:nvSpPr>
      <dsp:spPr>
        <a:xfrm>
          <a:off x="107" y="0"/>
          <a:ext cx="1065471" cy="11689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/>
            <a:t>1</a:t>
          </a:r>
        </a:p>
      </dsp:txBody>
      <dsp:txXfrm>
        <a:off x="52119" y="52012"/>
        <a:ext cx="961447" cy="1064962"/>
      </dsp:txXfrm>
    </dsp:sp>
    <dsp:sp modelId="{B37A5355-225B-4C6F-AED7-6C620F99EECC}">
      <dsp:nvSpPr>
        <dsp:cNvPr id="0" name=""/>
        <dsp:cNvSpPr/>
      </dsp:nvSpPr>
      <dsp:spPr>
        <a:xfrm rot="5400000">
          <a:off x="3056921" y="-646978"/>
          <a:ext cx="935188" cy="4917873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CSS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5579" y="1344364"/>
        <a:ext cx="4917873" cy="935188"/>
      </dsp:txXfrm>
    </dsp:sp>
    <dsp:sp modelId="{C04276DC-EE64-470A-B8BC-09067B8045FA}">
      <dsp:nvSpPr>
        <dsp:cNvPr id="0" name=""/>
        <dsp:cNvSpPr/>
      </dsp:nvSpPr>
      <dsp:spPr>
        <a:xfrm>
          <a:off x="107" y="1227464"/>
          <a:ext cx="1065471" cy="116898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/>
            <a:t>2</a:t>
          </a:r>
        </a:p>
      </dsp:txBody>
      <dsp:txXfrm>
        <a:off x="52119" y="1279476"/>
        <a:ext cx="961447" cy="1064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06295" y="-1911339"/>
          <a:ext cx="667413" cy="46604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/>
            <a:t>Yper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09794" y="85162"/>
        <a:ext cx="4660415" cy="667413"/>
      </dsp:txXfrm>
    </dsp:sp>
    <dsp:sp modelId="{7E429971-BC57-430F-BB25-C0574E5E39E3}">
      <dsp:nvSpPr>
        <dsp:cNvPr id="0" name=""/>
        <dsp:cNvSpPr/>
      </dsp:nvSpPr>
      <dsp:spPr>
        <a:xfrm>
          <a:off x="102" y="0"/>
          <a:ext cx="1009692" cy="8342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H</a:t>
          </a:r>
          <a:endParaRPr lang="pt-BR" sz="4400" kern="1200" dirty="0"/>
        </a:p>
      </dsp:txBody>
      <dsp:txXfrm>
        <a:off x="40828" y="40726"/>
        <a:ext cx="928240" cy="752814"/>
      </dsp:txXfrm>
    </dsp:sp>
    <dsp:sp modelId="{B37A5355-225B-4C6F-AED7-6C620F99EECC}">
      <dsp:nvSpPr>
        <dsp:cNvPr id="0" name=""/>
        <dsp:cNvSpPr/>
      </dsp:nvSpPr>
      <dsp:spPr>
        <a:xfrm rot="5400000">
          <a:off x="3006295" y="-1035359"/>
          <a:ext cx="667413" cy="4660415"/>
        </a:xfrm>
        <a:prstGeom prst="rect">
          <a:avLst/>
        </a:prstGeom>
        <a:solidFill>
          <a:schemeClr val="accent3">
            <a:tint val="40000"/>
            <a:alpha val="90000"/>
            <a:hueOff val="3572283"/>
            <a:satOff val="-4598"/>
            <a:lumOff val="-35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572283"/>
              <a:satOff val="-4598"/>
              <a:lumOff val="-3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/>
            <a:t>ext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09794" y="961142"/>
        <a:ext cx="4660415" cy="667413"/>
      </dsp:txXfrm>
    </dsp:sp>
    <dsp:sp modelId="{C04276DC-EE64-470A-B8BC-09067B8045FA}">
      <dsp:nvSpPr>
        <dsp:cNvPr id="0" name=""/>
        <dsp:cNvSpPr/>
      </dsp:nvSpPr>
      <dsp:spPr>
        <a:xfrm>
          <a:off x="102" y="877714"/>
          <a:ext cx="1009692" cy="834266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T</a:t>
          </a:r>
          <a:endParaRPr lang="pt-BR" sz="4400" kern="1200" dirty="0"/>
        </a:p>
      </dsp:txBody>
      <dsp:txXfrm>
        <a:off x="40828" y="918440"/>
        <a:ext cx="928240" cy="752814"/>
      </dsp:txXfrm>
    </dsp:sp>
    <dsp:sp modelId="{C7C3E6FD-D83F-4BDA-907E-B5EE041DA931}">
      <dsp:nvSpPr>
        <dsp:cNvPr id="0" name=""/>
        <dsp:cNvSpPr/>
      </dsp:nvSpPr>
      <dsp:spPr>
        <a:xfrm rot="5400000">
          <a:off x="3006295" y="-159379"/>
          <a:ext cx="667413" cy="4660415"/>
        </a:xfrm>
        <a:prstGeom prst="rect">
          <a:avLst/>
        </a:prstGeom>
        <a:solidFill>
          <a:schemeClr val="accent3">
            <a:tint val="40000"/>
            <a:alpha val="90000"/>
            <a:hueOff val="7144567"/>
            <a:satOff val="-9195"/>
            <a:lumOff val="-71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7144567"/>
              <a:satOff val="-9195"/>
              <a:lumOff val="-7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/>
            <a:t>arkup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09794" y="1837122"/>
        <a:ext cx="4660415" cy="667413"/>
      </dsp:txXfrm>
    </dsp:sp>
    <dsp:sp modelId="{F5034101-5B7D-4FE7-B47A-5A48CF39606B}">
      <dsp:nvSpPr>
        <dsp:cNvPr id="0" name=""/>
        <dsp:cNvSpPr/>
      </dsp:nvSpPr>
      <dsp:spPr>
        <a:xfrm>
          <a:off x="102" y="1753694"/>
          <a:ext cx="1009692" cy="834266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M</a:t>
          </a:r>
          <a:endParaRPr lang="pt-BR" sz="4400" kern="1200" dirty="0"/>
        </a:p>
      </dsp:txBody>
      <dsp:txXfrm>
        <a:off x="40828" y="1794420"/>
        <a:ext cx="928240" cy="752814"/>
      </dsp:txXfrm>
    </dsp:sp>
    <dsp:sp modelId="{554454F5-6745-48D5-8725-3ED8617B67AC}">
      <dsp:nvSpPr>
        <dsp:cNvPr id="0" name=""/>
        <dsp:cNvSpPr/>
      </dsp:nvSpPr>
      <dsp:spPr>
        <a:xfrm rot="5400000">
          <a:off x="3006295" y="716600"/>
          <a:ext cx="667413" cy="4660415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/>
            <a:t>anguage</a:t>
          </a:r>
          <a:r>
            <a:rPr lang="pt-BR" sz="3200" kern="1200" dirty="0" smtClean="0"/>
            <a:t> 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09794" y="2713101"/>
        <a:ext cx="4660415" cy="667413"/>
      </dsp:txXfrm>
    </dsp:sp>
    <dsp:sp modelId="{9FDC0309-436F-4B2C-8377-96A0D17771F2}">
      <dsp:nvSpPr>
        <dsp:cNvPr id="0" name=""/>
        <dsp:cNvSpPr/>
      </dsp:nvSpPr>
      <dsp:spPr>
        <a:xfrm>
          <a:off x="102" y="2629674"/>
          <a:ext cx="1009692" cy="834266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L</a:t>
          </a:r>
          <a:endParaRPr lang="pt-BR" sz="4400" kern="1200" dirty="0"/>
        </a:p>
      </dsp:txBody>
      <dsp:txXfrm>
        <a:off x="40828" y="2670400"/>
        <a:ext cx="928240" cy="752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Tags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/>
            <a:t>1</a:t>
          </a:r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Atributos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/>
            <a:t>2</a:t>
          </a:r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Elementos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/>
            <a:t>3</a:t>
          </a:r>
        </a:p>
      </dsp:txBody>
      <dsp:txXfrm>
        <a:off x="53098" y="2805317"/>
        <a:ext cx="979514" cy="12037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2893254" y="-1770081"/>
          <a:ext cx="893494" cy="46604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/>
            <a:t>ascading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09794" y="113379"/>
        <a:ext cx="4660415" cy="893494"/>
      </dsp:txXfrm>
    </dsp:sp>
    <dsp:sp modelId="{7E429971-BC57-430F-BB25-C0574E5E39E3}">
      <dsp:nvSpPr>
        <dsp:cNvPr id="0" name=""/>
        <dsp:cNvSpPr/>
      </dsp:nvSpPr>
      <dsp:spPr>
        <a:xfrm>
          <a:off x="102" y="0"/>
          <a:ext cx="1009692" cy="111686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C</a:t>
          </a:r>
          <a:endParaRPr lang="pt-BR" sz="4400" kern="1200" dirty="0"/>
        </a:p>
      </dsp:txBody>
      <dsp:txXfrm>
        <a:off x="49391" y="49289"/>
        <a:ext cx="911114" cy="1018290"/>
      </dsp:txXfrm>
    </dsp:sp>
    <dsp:sp modelId="{B37A5355-225B-4C6F-AED7-6C620F99EECC}">
      <dsp:nvSpPr>
        <dsp:cNvPr id="0" name=""/>
        <dsp:cNvSpPr/>
      </dsp:nvSpPr>
      <dsp:spPr>
        <a:xfrm rot="5400000">
          <a:off x="2893254" y="-597369"/>
          <a:ext cx="893494" cy="4660415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/>
            <a:t>tyle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09794" y="1286091"/>
        <a:ext cx="4660415" cy="893494"/>
      </dsp:txXfrm>
    </dsp:sp>
    <dsp:sp modelId="{C04276DC-EE64-470A-B8BC-09067B8045FA}">
      <dsp:nvSpPr>
        <dsp:cNvPr id="0" name=""/>
        <dsp:cNvSpPr/>
      </dsp:nvSpPr>
      <dsp:spPr>
        <a:xfrm>
          <a:off x="102" y="1174403"/>
          <a:ext cx="1009692" cy="1116868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S</a:t>
          </a:r>
          <a:endParaRPr lang="pt-BR" sz="4400" kern="1200" dirty="0"/>
        </a:p>
      </dsp:txBody>
      <dsp:txXfrm>
        <a:off x="49391" y="1223692"/>
        <a:ext cx="911114" cy="1018290"/>
      </dsp:txXfrm>
    </dsp:sp>
    <dsp:sp modelId="{C7C3E6FD-D83F-4BDA-907E-B5EE041DA931}">
      <dsp:nvSpPr>
        <dsp:cNvPr id="0" name=""/>
        <dsp:cNvSpPr/>
      </dsp:nvSpPr>
      <dsp:spPr>
        <a:xfrm rot="5400000">
          <a:off x="2893254" y="575341"/>
          <a:ext cx="893494" cy="4660415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err="1" smtClean="0"/>
            <a:t>heets</a:t>
          </a:r>
          <a:endParaRPr lang="pt-B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09794" y="2458801"/>
        <a:ext cx="4660415" cy="893494"/>
      </dsp:txXfrm>
    </dsp:sp>
    <dsp:sp modelId="{F5034101-5B7D-4FE7-B47A-5A48CF39606B}">
      <dsp:nvSpPr>
        <dsp:cNvPr id="0" name=""/>
        <dsp:cNvSpPr/>
      </dsp:nvSpPr>
      <dsp:spPr>
        <a:xfrm>
          <a:off x="102" y="2347115"/>
          <a:ext cx="1009692" cy="1116868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S</a:t>
          </a:r>
          <a:endParaRPr lang="pt-BR" sz="4400" kern="1200" dirty="0"/>
        </a:p>
      </dsp:txBody>
      <dsp:txXfrm>
        <a:off x="49391" y="2396404"/>
        <a:ext cx="911114" cy="101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10/11/2015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94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10/11/2015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62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10/11/2015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intro.asp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onaldo\Desktop\curso\css\2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hyperlink" Target="http://www.w3.org/standards/webdesign/" TargetMode="Externa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HTML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standardattributes.asp" TargetMode="External"/><Relationship Id="rId2" Type="http://schemas.openxmlformats.org/officeDocument/2006/relationships/hyperlink" Target="http://www.w3schools.com/html/html_attributes.asp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elements.asp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onaldo\Desktop\curso\html\3.html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Treinando </a:t>
            </a:r>
            <a:r>
              <a:rPr lang="pt-BR" dirty="0" smtClean="0"/>
              <a:t>Desenvolvedores WEB e aplicações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n-lt"/>
              </a:rPr>
              <a:t>Ronaldo Gonçalves</a:t>
            </a:r>
          </a:p>
          <a:p>
            <a:r>
              <a:rPr lang="pt-BR" sz="2400" dirty="0" smtClean="0">
                <a:latin typeface="+mn-lt"/>
              </a:rPr>
              <a:t>10/11/2015</a:t>
            </a:r>
            <a:endParaRPr lang="pt-BR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90882769"/>
              </p:ext>
            </p:extLst>
          </p:nvPr>
        </p:nvGraphicFramePr>
        <p:xfrm>
          <a:off x="1763688" y="1628800"/>
          <a:ext cx="5670312" cy="3465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pt-BR" dirty="0" smtClean="0"/>
              <a:t>Introdução -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39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Mas o que é </a:t>
            </a:r>
            <a:r>
              <a:rPr lang="pt-BR" dirty="0" smtClean="0"/>
              <a:t>CSS 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584" y="2348880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É</a:t>
            </a:r>
            <a:r>
              <a:rPr lang="pt-BR" sz="2800" dirty="0" smtClean="0"/>
              <a:t> </a:t>
            </a:r>
            <a:r>
              <a:rPr lang="pt-BR" sz="2800" dirty="0"/>
              <a:t>uma linguagem para estilos que define o layout de documentos </a:t>
            </a:r>
            <a:r>
              <a:rPr lang="pt-BR" sz="2800" dirty="0" smtClean="0"/>
              <a:t>HTML </a:t>
            </a:r>
            <a:r>
              <a:rPr lang="pt-BR" sz="2800" dirty="0" smtClean="0">
                <a:hlinkClick r:id="rId2"/>
              </a:rPr>
              <a:t>(</a:t>
            </a:r>
            <a:r>
              <a:rPr lang="pt-BR" sz="2800" dirty="0" err="1" smtClean="0">
                <a:hlinkClick r:id="rId2"/>
              </a:rPr>
              <a:t>wiki</a:t>
            </a:r>
            <a:r>
              <a:rPr lang="pt-BR" sz="2800" dirty="0" smtClean="0">
                <a:hlinkClick r:id="rId2"/>
              </a:rPr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097313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CaixaDeTexto 2">
            <a:hlinkClick r:id="rId2" action="ppaction://hlinkfile"/>
          </p:cNvPr>
          <p:cNvSpPr txBox="1"/>
          <p:nvPr/>
        </p:nvSpPr>
        <p:spPr>
          <a:xfrm>
            <a:off x="1295128" y="1459879"/>
            <a:ext cx="34869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hlinkClick r:id="rId2" action="ppaction://hlinkfile"/>
              </a:rPr>
              <a:t>Meu documento HTML com CSS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37855" y="2348880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 smtClean="0"/>
              <a:t>&gt;</a:t>
            </a:r>
          </a:p>
          <a:p>
            <a:r>
              <a:rPr lang="pt-BR" sz="1200" dirty="0" smtClean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 </a:t>
            </a:r>
            <a:endParaRPr lang="pt-BR" sz="1200" dirty="0" smtClean="0"/>
          </a:p>
          <a:p>
            <a:pPr lvl="1"/>
            <a:r>
              <a:rPr lang="pt-BR" sz="1200" dirty="0" smtClean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 </a:t>
            </a:r>
            <a:endParaRPr lang="pt-BR" sz="1200" dirty="0" smtClean="0"/>
          </a:p>
          <a:p>
            <a:pPr lvl="2"/>
            <a:r>
              <a:rPr lang="pt-BR" sz="1200" dirty="0" smtClean="0"/>
              <a:t>&lt;</a:t>
            </a:r>
            <a:r>
              <a:rPr lang="pt-BR" sz="1200" dirty="0"/>
              <a:t>meta </a:t>
            </a:r>
            <a:r>
              <a:rPr lang="pt-BR" sz="1200" dirty="0" err="1"/>
              <a:t>http-equiv</a:t>
            </a:r>
            <a:r>
              <a:rPr lang="pt-BR" sz="1200" dirty="0"/>
              <a:t>="</a:t>
            </a:r>
            <a:r>
              <a:rPr lang="pt-BR" sz="1200" dirty="0" err="1"/>
              <a:t>Content-Type</a:t>
            </a:r>
            <a:r>
              <a:rPr lang="pt-BR" sz="1200" dirty="0"/>
              <a:t>" </a:t>
            </a:r>
            <a:r>
              <a:rPr lang="pt-BR" sz="1200" dirty="0" err="1"/>
              <a:t>content</a:t>
            </a:r>
            <a:r>
              <a:rPr lang="pt-BR" sz="1200" dirty="0"/>
              <a:t>="</a:t>
            </a:r>
            <a:r>
              <a:rPr lang="pt-BR" sz="1200" dirty="0" err="1"/>
              <a:t>text</a:t>
            </a:r>
            <a:r>
              <a:rPr lang="pt-BR" sz="1200" dirty="0"/>
              <a:t>/</a:t>
            </a:r>
            <a:r>
              <a:rPr lang="pt-BR" sz="1200" dirty="0" err="1"/>
              <a:t>html</a:t>
            </a:r>
            <a:r>
              <a:rPr lang="pt-BR" sz="1200" dirty="0"/>
              <a:t>; </a:t>
            </a:r>
            <a:r>
              <a:rPr lang="pt-BR" sz="1200" dirty="0" err="1"/>
              <a:t>charset</a:t>
            </a:r>
            <a:r>
              <a:rPr lang="pt-BR" sz="1200" dirty="0"/>
              <a:t>=utf-8"/&gt; </a:t>
            </a:r>
            <a:endParaRPr lang="pt-BR" sz="1200" dirty="0" smtClean="0"/>
          </a:p>
          <a:p>
            <a:pPr lvl="2"/>
            <a:r>
              <a:rPr lang="pt-BR" sz="1200" dirty="0" smtClean="0"/>
              <a:t>&lt;</a:t>
            </a:r>
            <a:r>
              <a:rPr lang="pt-BR" sz="1200" dirty="0" err="1"/>
              <a:t>title</a:t>
            </a:r>
            <a:r>
              <a:rPr lang="pt-BR" sz="1200" dirty="0"/>
              <a:t>&gt;Introdução </a:t>
            </a:r>
            <a:r>
              <a:rPr lang="pt-BR" sz="1200" dirty="0" smtClean="0"/>
              <a:t>– </a:t>
            </a:r>
            <a:r>
              <a:rPr lang="pt-BR" sz="1200" dirty="0" err="1" smtClean="0"/>
              <a:t>html</a:t>
            </a:r>
            <a:r>
              <a:rPr lang="pt-BR" sz="1200" dirty="0" smtClean="0"/>
              <a:t> com </a:t>
            </a:r>
            <a:r>
              <a:rPr lang="pt-BR" sz="1200" dirty="0" err="1" smtClean="0"/>
              <a:t>css</a:t>
            </a:r>
            <a:r>
              <a:rPr lang="pt-BR" sz="1200" dirty="0" smtClean="0"/>
              <a:t>&lt;/</a:t>
            </a:r>
            <a:r>
              <a:rPr lang="pt-BR" sz="1200" dirty="0" err="1"/>
              <a:t>title</a:t>
            </a:r>
            <a:r>
              <a:rPr lang="pt-BR" sz="1200" dirty="0" smtClean="0"/>
              <a:t>&gt;</a:t>
            </a:r>
          </a:p>
          <a:p>
            <a:pPr lvl="2"/>
            <a:endParaRPr lang="pt-BR" sz="1200" dirty="0"/>
          </a:p>
          <a:p>
            <a:pPr lvl="2"/>
            <a:r>
              <a:rPr lang="pt-BR" sz="1200" dirty="0"/>
              <a:t>&lt;</a:t>
            </a:r>
            <a:r>
              <a:rPr lang="pt-BR" sz="1200" dirty="0" err="1"/>
              <a:t>style</a:t>
            </a:r>
            <a:r>
              <a:rPr lang="pt-BR" sz="1200" dirty="0"/>
              <a:t>&gt;</a:t>
            </a:r>
          </a:p>
          <a:p>
            <a:pPr lvl="2"/>
            <a:r>
              <a:rPr lang="pt-BR" sz="1200" dirty="0"/>
              <a:t>        </a:t>
            </a:r>
            <a:r>
              <a:rPr lang="pt-BR" sz="1200" dirty="0" err="1"/>
              <a:t>body</a:t>
            </a:r>
            <a:r>
              <a:rPr lang="pt-BR" sz="1200" dirty="0"/>
              <a:t> {</a:t>
            </a:r>
          </a:p>
          <a:p>
            <a:pPr lvl="2"/>
            <a:r>
              <a:rPr lang="pt-BR" sz="1200" dirty="0"/>
              <a:t>          background-color: #b0c4de;</a:t>
            </a:r>
          </a:p>
          <a:p>
            <a:pPr lvl="2"/>
            <a:r>
              <a:rPr lang="pt-BR" sz="1200" dirty="0"/>
              <a:t>        }</a:t>
            </a:r>
          </a:p>
          <a:p>
            <a:pPr lvl="2"/>
            <a:r>
              <a:rPr lang="pt-BR" sz="1200" dirty="0"/>
              <a:t>        h1 {</a:t>
            </a:r>
          </a:p>
          <a:p>
            <a:pPr lvl="2"/>
            <a:r>
              <a:rPr lang="pt-BR" sz="1200" dirty="0"/>
              <a:t>          </a:t>
            </a:r>
            <a:r>
              <a:rPr lang="pt-BR" sz="1200" dirty="0" err="1"/>
              <a:t>text-align</a:t>
            </a:r>
            <a:r>
              <a:rPr lang="pt-BR" sz="1200" dirty="0"/>
              <a:t>: center;</a:t>
            </a:r>
          </a:p>
          <a:p>
            <a:pPr lvl="2"/>
            <a:r>
              <a:rPr lang="pt-BR" sz="1200" dirty="0"/>
              <a:t>          background-color: #6495ed;</a:t>
            </a:r>
          </a:p>
          <a:p>
            <a:pPr lvl="2"/>
            <a:r>
              <a:rPr lang="pt-BR" sz="1200" dirty="0"/>
              <a:t>        </a:t>
            </a:r>
            <a:r>
              <a:rPr lang="pt-BR" sz="1200" dirty="0" smtClean="0"/>
              <a:t>}</a:t>
            </a:r>
          </a:p>
          <a:p>
            <a:pPr lvl="2"/>
            <a:r>
              <a:rPr lang="pt-BR" sz="1200" dirty="0" smtClean="0"/>
              <a:t> &lt;/</a:t>
            </a:r>
            <a:r>
              <a:rPr lang="pt-BR" sz="1200" dirty="0" err="1" smtClean="0"/>
              <a:t>style</a:t>
            </a:r>
            <a:r>
              <a:rPr lang="pt-BR" sz="1200" dirty="0" smtClean="0"/>
              <a:t>&gt;</a:t>
            </a:r>
          </a:p>
          <a:p>
            <a:pPr lvl="2"/>
            <a:endParaRPr lang="pt-BR" sz="1200" dirty="0" smtClean="0"/>
          </a:p>
          <a:p>
            <a:pPr lvl="2"/>
            <a:r>
              <a:rPr lang="pt-BR" sz="1200" dirty="0" smtClean="0"/>
              <a:t>&lt;/</a:t>
            </a:r>
            <a:r>
              <a:rPr lang="pt-BR" sz="1200" dirty="0" err="1"/>
              <a:t>head</a:t>
            </a:r>
            <a:r>
              <a:rPr lang="pt-BR" sz="1200" dirty="0" smtClean="0"/>
              <a:t>&gt;</a:t>
            </a:r>
          </a:p>
          <a:p>
            <a:pPr lvl="1"/>
            <a:r>
              <a:rPr lang="pt-BR" sz="1200" dirty="0" smtClean="0"/>
              <a:t> </a:t>
            </a:r>
            <a:r>
              <a:rPr lang="pt-BR" sz="1200" dirty="0"/>
              <a:t>&lt;!-- ... </a:t>
            </a:r>
            <a:r>
              <a:rPr lang="pt-BR" sz="1200" dirty="0" smtClean="0"/>
              <a:t>O corpo do documento ... --&gt;</a:t>
            </a:r>
          </a:p>
          <a:p>
            <a:pPr lvl="1"/>
            <a:r>
              <a:rPr lang="pt-BR" sz="1200" dirty="0" smtClean="0"/>
              <a:t> </a:t>
            </a:r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 </a:t>
            </a:r>
            <a:endParaRPr lang="pt-BR" sz="1200" dirty="0" smtClean="0"/>
          </a:p>
          <a:p>
            <a:pPr lvl="2"/>
            <a:r>
              <a:rPr lang="pt-BR" sz="1200" dirty="0" smtClean="0"/>
              <a:t>&lt;</a:t>
            </a:r>
            <a:r>
              <a:rPr lang="pt-BR" sz="1200" dirty="0"/>
              <a:t>h1 </a:t>
            </a:r>
            <a:r>
              <a:rPr lang="pt-BR" sz="1200" dirty="0" err="1"/>
              <a:t>align</a:t>
            </a:r>
            <a:r>
              <a:rPr lang="pt-BR" sz="1200" dirty="0"/>
              <a:t>="center"&gt;Olá mundo!&lt;/h1&gt; </a:t>
            </a:r>
            <a:endParaRPr lang="pt-BR" sz="1200" dirty="0" smtClean="0"/>
          </a:p>
          <a:p>
            <a:pPr lvl="2"/>
            <a:r>
              <a:rPr lang="pt-BR" sz="1200" dirty="0" smtClean="0"/>
              <a:t>&lt;</a:t>
            </a:r>
            <a:r>
              <a:rPr lang="pt-BR" sz="1200" dirty="0"/>
              <a:t>h2 </a:t>
            </a:r>
            <a:r>
              <a:rPr lang="pt-BR" sz="1200" dirty="0" err="1"/>
              <a:t>align</a:t>
            </a:r>
            <a:r>
              <a:rPr lang="pt-BR" sz="1200" dirty="0"/>
              <a:t>="center"&gt;Esta é minha aula de HTML&lt;/h2&gt; </a:t>
            </a:r>
            <a:endParaRPr lang="pt-BR" sz="1200" dirty="0" smtClean="0"/>
          </a:p>
          <a:p>
            <a:pPr lvl="1"/>
            <a:r>
              <a:rPr lang="pt-BR" sz="1200" dirty="0" smtClean="0"/>
              <a:t>&lt;/</a:t>
            </a:r>
            <a:r>
              <a:rPr lang="pt-BR" sz="1200" dirty="0" err="1"/>
              <a:t>body</a:t>
            </a:r>
            <a:r>
              <a:rPr lang="pt-BR" sz="1200" dirty="0" smtClean="0"/>
              <a:t>&gt;</a:t>
            </a:r>
          </a:p>
          <a:p>
            <a:r>
              <a:rPr lang="pt-BR" sz="1200" dirty="0" smtClean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46663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77200" cy="1143000"/>
          </a:xfrm>
        </p:spPr>
        <p:txBody>
          <a:bodyPr/>
          <a:lstStyle/>
          <a:p>
            <a:r>
              <a:rPr lang="pt-BR" dirty="0" smtClean="0"/>
              <a:t>Definindo uma página WEB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27584" y="1268760"/>
            <a:ext cx="5734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Segundo </a:t>
            </a:r>
            <a:r>
              <a:rPr lang="en-US" sz="2800" dirty="0" smtClean="0"/>
              <a:t>a </a:t>
            </a:r>
            <a:r>
              <a:rPr lang="en-US" sz="2800" dirty="0"/>
              <a:t>World Wide </a:t>
            </a:r>
            <a:r>
              <a:rPr lang="en-US" sz="2800" dirty="0" smtClean="0"/>
              <a:t>Web </a:t>
            </a:r>
            <a:r>
              <a:rPr lang="en-US" sz="2800" dirty="0"/>
              <a:t>(</a:t>
            </a:r>
            <a:r>
              <a:rPr lang="en-US" sz="2800" dirty="0">
                <a:hlinkClick r:id="rId2"/>
              </a:rPr>
              <a:t>W3C</a:t>
            </a:r>
            <a:r>
              <a:rPr lang="en-US" sz="2800" dirty="0"/>
              <a:t>)</a:t>
            </a:r>
            <a:endParaRPr lang="pt-BR" sz="2800" dirty="0"/>
          </a:p>
        </p:txBody>
      </p:sp>
      <p:pic>
        <p:nvPicPr>
          <p:cNvPr id="11" name="Espaço Reservado para Imagem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248" y="5661248"/>
            <a:ext cx="2133600" cy="990600"/>
          </a:xfrm>
          <a:prstGeom prst="rect">
            <a:avLst/>
          </a:prstGeom>
        </p:spPr>
      </p:pic>
      <p:graphicFrame>
        <p:nvGraphicFramePr>
          <p:cNvPr id="12" name="Diagram 2"/>
          <p:cNvGraphicFramePr/>
          <p:nvPr>
            <p:extLst>
              <p:ext uri="{D42A27DB-BD31-4B8C-83A1-F6EECF244321}">
                <p14:modId xmlns:p14="http://schemas.microsoft.com/office/powerpoint/2010/main" val="1881922790"/>
              </p:ext>
            </p:extLst>
          </p:nvPr>
        </p:nvGraphicFramePr>
        <p:xfrm>
          <a:off x="1547664" y="2348880"/>
          <a:ext cx="5983560" cy="239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21326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71697701"/>
              </p:ext>
            </p:extLst>
          </p:nvPr>
        </p:nvGraphicFramePr>
        <p:xfrm>
          <a:off x="1763688" y="1628800"/>
          <a:ext cx="5670312" cy="3465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pt-BR" dirty="0" smtClean="0"/>
              <a:t>Introdução -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518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FDC0309-436F-4B2C-8377-96A0D1777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9FDC0309-436F-4B2C-8377-96A0D17771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4454F5-6745-48D5-8725-3ED8617B6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554454F5-6745-48D5-8725-3ED8617B6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Mas o que é </a:t>
            </a:r>
            <a:r>
              <a:rPr lang="pt-BR" dirty="0" smtClean="0"/>
              <a:t>HTML 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27584" y="2348880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HTML é uma linguagem de marcação de </a:t>
            </a:r>
            <a:r>
              <a:rPr lang="pt-BR" sz="2800" i="1" dirty="0" smtClean="0"/>
              <a:t>Hipertexto </a:t>
            </a:r>
            <a:r>
              <a:rPr lang="pt-BR" sz="2800" dirty="0" smtClean="0">
                <a:hlinkClick r:id="rId2"/>
              </a:rPr>
              <a:t>(</a:t>
            </a:r>
            <a:r>
              <a:rPr lang="pt-BR" sz="2800" dirty="0" err="1" smtClean="0">
                <a:hlinkClick r:id="rId2"/>
              </a:rPr>
              <a:t>wiki</a:t>
            </a:r>
            <a:r>
              <a:rPr lang="pt-BR" sz="2800" dirty="0" smtClean="0">
                <a:hlinkClick r:id="rId2"/>
              </a:rPr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104632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41949372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pt-BR" dirty="0"/>
              <a:t>Estrutura de um documento HTML</a:t>
            </a:r>
          </a:p>
        </p:txBody>
      </p:sp>
    </p:spTree>
    <p:extLst>
      <p:ext uri="{BB962C8B-B14F-4D97-AF65-F5344CB8AC3E}">
        <p14:creationId xmlns:p14="http://schemas.microsoft.com/office/powerpoint/2010/main" val="1806756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60648"/>
            <a:ext cx="8077200" cy="72008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 que são </a:t>
            </a:r>
            <a:r>
              <a:rPr lang="pt-BR" b="1" dirty="0" err="1" smtClean="0"/>
              <a:t>Tags</a:t>
            </a:r>
            <a:r>
              <a:rPr lang="pt-BR" b="1" dirty="0" smtClean="0"/>
              <a:t> 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71600" y="105273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SÃO </a:t>
            </a:r>
            <a:r>
              <a:rPr lang="pt-BR" dirty="0" smtClean="0"/>
              <a:t>palavras chaves </a:t>
            </a:r>
            <a:r>
              <a:rPr lang="pt-BR" dirty="0"/>
              <a:t>de linguagem </a:t>
            </a:r>
            <a:r>
              <a:rPr lang="pt-BR" dirty="0" smtClean="0"/>
              <a:t>HTML que contem instruções de definição do documento. (</a:t>
            </a:r>
            <a:r>
              <a:rPr lang="pt-BR" dirty="0" smtClean="0">
                <a:hlinkClick r:id="rId2"/>
              </a:rPr>
              <a:t>W3C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03065"/>
              </p:ext>
            </p:extLst>
          </p:nvPr>
        </p:nvGraphicFramePr>
        <p:xfrm>
          <a:off x="961015" y="1844824"/>
          <a:ext cx="7632848" cy="2133600"/>
        </p:xfrm>
        <a:graphic>
          <a:graphicData uri="http://schemas.openxmlformats.org/drawingml/2006/table">
            <a:tbl>
              <a:tblPr/>
              <a:tblGrid>
                <a:gridCol w="1666602"/>
                <a:gridCol w="596624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 err="1">
                          <a:effectLst/>
                        </a:rPr>
                        <a:t>Tag</a:t>
                      </a:r>
                      <a:endParaRPr lang="pt-B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&lt;!DOCTYPE&gt; 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800" dirty="0" smtClean="0">
                          <a:effectLst/>
                        </a:rPr>
                        <a:t>Define o tipo de documento</a:t>
                      </a:r>
                      <a:endParaRPr lang="pt-B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</a:t>
                      </a:r>
                      <a:r>
                        <a:rPr lang="pt-BR" sz="1800" dirty="0" err="1" smtClean="0"/>
                        <a:t>body</a:t>
                      </a:r>
                      <a:r>
                        <a:rPr lang="pt-BR" sz="1800" dirty="0" smtClean="0"/>
                        <a:t>&gt;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 smtClean="0"/>
                        <a:t>Define o corpo do documento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&lt;</a:t>
                      </a:r>
                      <a:r>
                        <a:rPr lang="pt-BR" sz="1800" dirty="0" err="1" smtClean="0"/>
                        <a:t>form</a:t>
                      </a:r>
                      <a:r>
                        <a:rPr lang="pt-BR" sz="1800" dirty="0" smtClean="0"/>
                        <a:t>&gt;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 smtClean="0"/>
                        <a:t>Define um formulário 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&lt;a&gt;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 smtClean="0"/>
                        <a:t>Define um hyperlink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3608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60648"/>
            <a:ext cx="8077200" cy="72008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 que são </a:t>
            </a:r>
            <a:r>
              <a:rPr lang="pt-BR" b="1" dirty="0" smtClean="0"/>
              <a:t>Atributos 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71600" y="105273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SÃO </a:t>
            </a:r>
            <a:r>
              <a:rPr lang="pt-BR" dirty="0" smtClean="0"/>
              <a:t>informações </a:t>
            </a:r>
            <a:r>
              <a:rPr lang="pt-BR" dirty="0"/>
              <a:t>adicionais sobre os elementos</a:t>
            </a:r>
            <a:r>
              <a:rPr lang="pt-BR" dirty="0" smtClean="0"/>
              <a:t>. (</a:t>
            </a:r>
            <a:r>
              <a:rPr lang="pt-BR" dirty="0" smtClean="0">
                <a:hlinkClick r:id="rId2"/>
              </a:rPr>
              <a:t>W3C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60104"/>
              </p:ext>
            </p:extLst>
          </p:nvPr>
        </p:nvGraphicFramePr>
        <p:xfrm>
          <a:off x="961015" y="1844824"/>
          <a:ext cx="7787449" cy="2118360"/>
        </p:xfrm>
        <a:graphic>
          <a:graphicData uri="http://schemas.openxmlformats.org/drawingml/2006/table">
            <a:tbl>
              <a:tblPr/>
              <a:tblGrid>
                <a:gridCol w="2791257"/>
                <a:gridCol w="499619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effectLst/>
                        </a:rPr>
                        <a:t>Atributo</a:t>
                      </a:r>
                      <a:endParaRPr lang="pt-B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924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value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800" dirty="0" smtClean="0">
                          <a:effectLst/>
                        </a:rPr>
                        <a:t>Valor</a:t>
                      </a:r>
                      <a:r>
                        <a:rPr lang="pt-BR" sz="1800" baseline="0" dirty="0" smtClean="0">
                          <a:effectLst/>
                        </a:rPr>
                        <a:t> do elemento</a:t>
                      </a:r>
                      <a:endParaRPr lang="pt-B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disabled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 smtClean="0"/>
                        <a:t>Desabilita</a:t>
                      </a:r>
                      <a:r>
                        <a:rPr lang="pt-PT" sz="1800" baseline="0" dirty="0" smtClean="0"/>
                        <a:t> o elemento</a:t>
                      </a:r>
                      <a:endParaRPr lang="pt-PT" sz="18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identificação única para um elemento</a:t>
                      </a:r>
                      <a:endParaRPr lang="pt-PT" sz="18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data-*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Usado para armazenar dados personalizados privadas para a página ou aplicativo (</a:t>
                      </a:r>
                      <a:r>
                        <a:rPr lang="pt-PT" dirty="0" smtClean="0">
                          <a:hlinkClick r:id="rId3"/>
                        </a:rPr>
                        <a:t>Global</a:t>
                      </a:r>
                      <a:r>
                        <a:rPr lang="pt-PT" dirty="0" smtClean="0"/>
                        <a:t>)</a:t>
                      </a:r>
                      <a:endParaRPr lang="pt-PT" sz="18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7276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260648"/>
            <a:ext cx="8077200" cy="72008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 que são </a:t>
            </a:r>
            <a:r>
              <a:rPr lang="pt-BR" b="1" dirty="0" smtClean="0"/>
              <a:t>Elementos ?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71600" y="105273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É </a:t>
            </a:r>
            <a:r>
              <a:rPr lang="pt-BR" dirty="0"/>
              <a:t>Tudo que envolve o inicio da </a:t>
            </a:r>
            <a:r>
              <a:rPr lang="pt-BR" dirty="0" err="1"/>
              <a:t>tag</a:t>
            </a:r>
            <a:r>
              <a:rPr lang="pt-BR" dirty="0"/>
              <a:t> o conteúdo e o fim</a:t>
            </a:r>
            <a:r>
              <a:rPr lang="pt-BR" dirty="0" smtClean="0"/>
              <a:t>. (</a:t>
            </a:r>
            <a:r>
              <a:rPr lang="pt-BR" dirty="0" smtClean="0">
                <a:hlinkClick r:id="rId2"/>
              </a:rPr>
              <a:t>W3C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39051"/>
              </p:ext>
            </p:extLst>
          </p:nvPr>
        </p:nvGraphicFramePr>
        <p:xfrm>
          <a:off x="961015" y="1844824"/>
          <a:ext cx="7632848" cy="2504440"/>
        </p:xfrm>
        <a:graphic>
          <a:graphicData uri="http://schemas.openxmlformats.org/drawingml/2006/table">
            <a:tbl>
              <a:tblPr/>
              <a:tblGrid>
                <a:gridCol w="1666602"/>
                <a:gridCol w="2983123"/>
                <a:gridCol w="2983123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effectLst/>
                        </a:rPr>
                        <a:t>Inicio</a:t>
                      </a:r>
                      <a:endParaRPr lang="pt-B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Conteúdo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Fim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&lt;h1&gt; 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800" dirty="0" smtClean="0">
                          <a:effectLst/>
                        </a:rPr>
                        <a:t>Título</a:t>
                      </a:r>
                      <a:endParaRPr lang="pt-B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800" dirty="0" smtClean="0">
                          <a:effectLst/>
                        </a:rPr>
                        <a:t>&lt;/h1&gt;</a:t>
                      </a:r>
                      <a:endParaRPr lang="pt-BR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&lt;</a:t>
                      </a:r>
                      <a:r>
                        <a:rPr lang="pt-BR" sz="1800" dirty="0" err="1" smtClean="0"/>
                        <a:t>body</a:t>
                      </a:r>
                      <a:r>
                        <a:rPr lang="pt-BR" sz="1800" dirty="0" smtClean="0"/>
                        <a:t>&gt;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 smtClean="0"/>
                        <a:t>corpo do documento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800" dirty="0" smtClean="0"/>
                        <a:t>&lt;/body&gt;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&lt;p&gt;</a:t>
                      </a:r>
                      <a:endParaRPr lang="pt-B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 smtClean="0"/>
                        <a:t>Paragrafo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 smtClean="0"/>
                        <a:t>&lt;/p&gt;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&lt;a&gt;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 smtClean="0"/>
                        <a:t>Hyperlink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 smtClean="0"/>
                        <a:t>&lt;/a&gt;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&lt;</a:t>
                      </a:r>
                      <a:r>
                        <a:rPr lang="pt-BR" sz="1800" dirty="0" err="1" smtClean="0"/>
                        <a:t>br</a:t>
                      </a:r>
                      <a:r>
                        <a:rPr lang="pt-BR" sz="1800" dirty="0" smtClean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dirty="0" smtClean="0"/>
                        <a:t>Quebra de linha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800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5010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CaixaDeTexto 2">
            <a:hlinkClick r:id="rId2" action="ppaction://hlinkfile"/>
          </p:cNvPr>
          <p:cNvSpPr txBox="1"/>
          <p:nvPr/>
        </p:nvSpPr>
        <p:spPr>
          <a:xfrm>
            <a:off x="1295128" y="1459879"/>
            <a:ext cx="350281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hlinkClick r:id="rId2" action="ppaction://hlinkfile"/>
              </a:rPr>
              <a:t>Meu primeiro documento HTML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32456" y="2132856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/>
              <a:t>html</a:t>
            </a:r>
            <a:r>
              <a:rPr lang="pt-BR" dirty="0"/>
              <a:t>&gt; </a:t>
            </a:r>
            <a:endParaRPr lang="pt-BR" dirty="0" smtClean="0"/>
          </a:p>
          <a:p>
            <a:pPr lvl="1"/>
            <a:r>
              <a:rPr lang="pt-BR" dirty="0" smtClean="0"/>
              <a:t>&lt;</a:t>
            </a:r>
            <a:r>
              <a:rPr lang="pt-BR" dirty="0" err="1"/>
              <a:t>head</a:t>
            </a:r>
            <a:r>
              <a:rPr lang="pt-BR" dirty="0"/>
              <a:t>&gt; </a:t>
            </a:r>
            <a:endParaRPr lang="pt-BR" dirty="0" smtClean="0"/>
          </a:p>
          <a:p>
            <a:pPr lvl="2"/>
            <a:r>
              <a:rPr lang="pt-BR" dirty="0" smtClean="0"/>
              <a:t>&lt;</a:t>
            </a:r>
            <a:r>
              <a:rPr lang="pt-BR" dirty="0"/>
              <a:t>meta </a:t>
            </a:r>
            <a:r>
              <a:rPr lang="pt-BR" dirty="0" err="1"/>
              <a:t>http-equiv</a:t>
            </a:r>
            <a:r>
              <a:rPr lang="pt-BR" dirty="0"/>
              <a:t>="</a:t>
            </a:r>
            <a:r>
              <a:rPr lang="pt-BR" dirty="0" err="1"/>
              <a:t>Content-Type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; </a:t>
            </a:r>
            <a:r>
              <a:rPr lang="pt-BR" dirty="0" err="1"/>
              <a:t>charset</a:t>
            </a:r>
            <a:r>
              <a:rPr lang="pt-BR" dirty="0"/>
              <a:t>=utf-8"/&gt; </a:t>
            </a:r>
            <a:endParaRPr lang="pt-BR" dirty="0" smtClean="0"/>
          </a:p>
          <a:p>
            <a:pPr lvl="2"/>
            <a:r>
              <a:rPr lang="pt-BR" dirty="0" smtClean="0"/>
              <a:t>&lt;</a:t>
            </a:r>
            <a:r>
              <a:rPr lang="pt-BR" dirty="0" err="1"/>
              <a:t>title</a:t>
            </a:r>
            <a:r>
              <a:rPr lang="pt-BR" dirty="0"/>
              <a:t>&gt;Introdução - </a:t>
            </a:r>
            <a:r>
              <a:rPr lang="pt-BR" dirty="0" err="1"/>
              <a:t>html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 </a:t>
            </a:r>
            <a:endParaRPr lang="pt-BR" dirty="0" smtClean="0"/>
          </a:p>
          <a:p>
            <a:pPr lvl="1"/>
            <a:r>
              <a:rPr lang="pt-BR" dirty="0" smtClean="0"/>
              <a:t>&lt;/</a:t>
            </a:r>
            <a:r>
              <a:rPr lang="pt-BR" dirty="0" err="1"/>
              <a:t>head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&lt;!-- ... </a:t>
            </a:r>
            <a:r>
              <a:rPr lang="pt-BR" dirty="0" smtClean="0"/>
              <a:t>O corpo do documento ... --&gt;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 </a:t>
            </a:r>
            <a:endParaRPr lang="pt-BR" dirty="0" smtClean="0"/>
          </a:p>
          <a:p>
            <a:pPr lvl="2"/>
            <a:r>
              <a:rPr lang="pt-BR" dirty="0" smtClean="0"/>
              <a:t>&lt;</a:t>
            </a:r>
            <a:r>
              <a:rPr lang="pt-BR" dirty="0"/>
              <a:t>h1 </a:t>
            </a:r>
            <a:r>
              <a:rPr lang="pt-BR" dirty="0" err="1"/>
              <a:t>align</a:t>
            </a:r>
            <a:r>
              <a:rPr lang="pt-BR" dirty="0"/>
              <a:t>="center"&gt;Olá mundo!&lt;/h1&gt; </a:t>
            </a:r>
            <a:endParaRPr lang="pt-BR" dirty="0" smtClean="0"/>
          </a:p>
          <a:p>
            <a:pPr lvl="2"/>
            <a:r>
              <a:rPr lang="pt-BR" dirty="0" smtClean="0"/>
              <a:t>&lt;</a:t>
            </a:r>
            <a:r>
              <a:rPr lang="pt-BR" dirty="0"/>
              <a:t>h2 </a:t>
            </a:r>
            <a:r>
              <a:rPr lang="pt-BR" dirty="0" err="1"/>
              <a:t>align</a:t>
            </a:r>
            <a:r>
              <a:rPr lang="pt-BR" dirty="0"/>
              <a:t>="center"&gt;Esta é minha aula de HTML&lt;/h2&gt; </a:t>
            </a:r>
            <a:endParaRPr lang="pt-BR" dirty="0" smtClean="0"/>
          </a:p>
          <a:p>
            <a:pPr lvl="1"/>
            <a:r>
              <a:rPr lang="pt-BR" dirty="0" smtClean="0"/>
              <a:t>&lt;/</a:t>
            </a:r>
            <a:r>
              <a:rPr lang="pt-BR" dirty="0" err="1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16044" y="5805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Validação do HTML</a:t>
            </a:r>
          </a:p>
          <a:p>
            <a:r>
              <a:rPr lang="pt-BR" dirty="0"/>
              <a:t>https://validator.w3.org/</a:t>
            </a:r>
          </a:p>
        </p:txBody>
      </p:sp>
    </p:spTree>
    <p:extLst>
      <p:ext uri="{BB962C8B-B14F-4D97-AF65-F5344CB8AC3E}">
        <p14:creationId xmlns:p14="http://schemas.microsoft.com/office/powerpoint/2010/main" val="4214115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465</Words>
  <Application>Microsoft Office PowerPoint</Application>
  <PresentationFormat>Apresentação na tela (4:3)</PresentationFormat>
  <Paragraphs>121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Treinamento</vt:lpstr>
      <vt:lpstr>Treinando Desenvolvedores WEB e aplicações</vt:lpstr>
      <vt:lpstr>Definindo uma página WEB</vt:lpstr>
      <vt:lpstr>Introdução - HTML</vt:lpstr>
      <vt:lpstr>Mas o que é HTML ?</vt:lpstr>
      <vt:lpstr>Estrutura de um documento HTML</vt:lpstr>
      <vt:lpstr>O que são Tags ?</vt:lpstr>
      <vt:lpstr>O que são Atributos ?</vt:lpstr>
      <vt:lpstr>O que são Elementos ?</vt:lpstr>
      <vt:lpstr>Exemplo:</vt:lpstr>
      <vt:lpstr>Introdução - CSS</vt:lpstr>
      <vt:lpstr>Mas o que é CSS ?</vt:lpstr>
      <vt:lpstr>Exemplo: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2015-11-07T22:55:35Z</dcterms:created>
  <dcterms:modified xsi:type="dcterms:W3CDTF">2015-11-10T10:22:44Z</dcterms:modified>
</cp:coreProperties>
</file>