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EE1-0F5D-4E16-8E22-3B49067DE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6E069-0015-425A-813C-0EF524EC7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E2C7-AA01-4518-8C2B-A51A08C8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B11A-BEA0-469B-B1CF-83A69B35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228E-7CD4-4003-B7E0-FC1EE996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F2C-8F32-447F-BEA2-79C888BB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2D6F3-DC9E-41F7-A1C8-5E2830E45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7EB3-7470-426E-987C-3AF51F23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D640-A60F-4906-909C-958AF4B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E72F-B613-4C4C-8A3C-2C507EE5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8E4ED-98DA-4978-B41E-B221C2E6A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4B85E-0203-44E7-AEA3-001F2BDD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E6296-D363-417A-80CA-CC3E71C7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50AD-F622-4BA3-89FC-F7780B13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8971-43DF-4BA1-93AB-B6138A1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63E4-0868-4B9A-BCC4-1EC25003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C3F-BCB1-43E2-A2CC-04939D26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D57F-9327-4353-B19D-740F6BFF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A2A2-39F7-43F0-A80D-53F4C48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0D61-5E01-439A-A65A-9B4BF10A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6170-6066-4494-A954-7C24B217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36A1-B476-403E-87FB-6E47CE9C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B7C4-9F7A-4A4A-A4B3-29EB4871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7D85-1535-4F05-A80C-CB448C7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DF40-0DE2-40D1-874A-069EBF1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C9B2-8D4F-4CC3-B5F0-5F73F3F0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FE0A-2A3E-4EAD-8417-18591DF07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455-CE4A-4883-828D-2DF84B90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262C-FDBD-4414-BF92-556ABC97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1D2F-98A1-4561-A346-3704713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328B-B5BE-4CC0-8E2E-0BBE7592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5345-49F3-4BE3-B834-40E98D38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4AB8B-6012-499D-B3D0-A48BF2B5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2994B-E1E7-4C99-B938-37D4406C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0D193-E83E-45D2-B446-FC038B99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0CD5-6FD0-4DF8-9875-88BDF1D76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49F66-4C26-4616-B69C-42E918B1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5FB3-8992-4AED-AC59-161BEE96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76B44-8B2A-4245-B116-126271B2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4092-4295-4C62-B52F-E06B43A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671D9-D4B3-476B-8E31-F447D8B1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041CA-B6AF-45ED-87D4-C095C3CE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CFA9-72F5-4F85-AA53-3E40C5DE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8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86388-3F2F-4617-8EBE-D525CAA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388D9-5397-4A41-B717-971F4A73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1C613-41CF-4DFC-8AE9-269A35F3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4F6C-AF21-4004-80F9-A02BC6D7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E8D6-F0FD-4E0D-B627-6AE33C1B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3572A-82E3-4B42-8230-F433A339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47B2-BBAB-4AB1-8498-9325BFCC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716E-7892-490C-8205-68EAB86E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7D84-A2F8-4508-BDA9-208DC778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F07-D782-4EDB-BA11-574809B3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9B7DF-808D-4749-B743-E7B22E4D6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5734F-F803-4423-9301-9E23BBD5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8C77-D2CD-4AF6-B5C2-DB73D2BD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739F-CDD4-4D7A-A9D2-BC6CE6FC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3FFEE-2E3E-47E9-BA24-9232ED5F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2A30D-7C8F-47A6-86DB-6606C6E9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2116-D9DD-4683-8FF3-B4AA7F54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63AF-5964-4FBE-A205-3D368583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55E0-65FA-4D1B-8F00-76846A0FE66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AC4B-317F-4894-801F-9680CCD9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466-C323-420A-837F-96CF4BBDE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9DF5-9E9D-4C17-900E-AE9337E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5BD01B-5547-40BB-8C92-5CFE670341EB}"/>
              </a:ext>
            </a:extLst>
          </p:cNvPr>
          <p:cNvSpPr/>
          <p:nvPr/>
        </p:nvSpPr>
        <p:spPr>
          <a:xfrm>
            <a:off x="2827606" y="2812440"/>
            <a:ext cx="2757268" cy="385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1174AE-7827-41F0-9C31-481467269CBF}"/>
              </a:ext>
            </a:extLst>
          </p:cNvPr>
          <p:cNvSpPr/>
          <p:nvPr/>
        </p:nvSpPr>
        <p:spPr>
          <a:xfrm>
            <a:off x="2876843" y="4848673"/>
            <a:ext cx="2658794" cy="17077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95FCAD-56EA-495B-A86B-220AC8E23E1A}"/>
              </a:ext>
            </a:extLst>
          </p:cNvPr>
          <p:cNvSpPr/>
          <p:nvPr/>
        </p:nvSpPr>
        <p:spPr>
          <a:xfrm>
            <a:off x="267287" y="4389120"/>
            <a:ext cx="1786596" cy="227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B2583-31A7-466A-845E-0AB54D47B877}"/>
              </a:ext>
            </a:extLst>
          </p:cNvPr>
          <p:cNvSpPr txBox="1"/>
          <p:nvPr/>
        </p:nvSpPr>
        <p:spPr>
          <a:xfrm>
            <a:off x="3066760" y="3221503"/>
            <a:ext cx="233523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8E282-CE12-4586-B5CA-2BA80FDC0C59}"/>
              </a:ext>
            </a:extLst>
          </p:cNvPr>
          <p:cNvSpPr txBox="1"/>
          <p:nvPr/>
        </p:nvSpPr>
        <p:spPr>
          <a:xfrm>
            <a:off x="351694" y="4684543"/>
            <a:ext cx="16318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BA3DF-8B08-4FD9-ABAD-1590518644A2}"/>
              </a:ext>
            </a:extLst>
          </p:cNvPr>
          <p:cNvSpPr txBox="1"/>
          <p:nvPr/>
        </p:nvSpPr>
        <p:spPr>
          <a:xfrm>
            <a:off x="363416" y="5765409"/>
            <a:ext cx="16318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68E11-8FEE-49F7-92BB-EC0ACE0C2AC7}"/>
              </a:ext>
            </a:extLst>
          </p:cNvPr>
          <p:cNvSpPr txBox="1"/>
          <p:nvPr/>
        </p:nvSpPr>
        <p:spPr>
          <a:xfrm>
            <a:off x="3376246" y="4035088"/>
            <a:ext cx="202340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Dialogflow</a:t>
            </a:r>
            <a:r>
              <a:rPr lang="en-US" dirty="0"/>
              <a:t> API 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13860-EDFB-49A8-9641-BFC7414AD403}"/>
              </a:ext>
            </a:extLst>
          </p:cNvPr>
          <p:cNvSpPr txBox="1"/>
          <p:nvPr/>
        </p:nvSpPr>
        <p:spPr>
          <a:xfrm>
            <a:off x="3017516" y="5036234"/>
            <a:ext cx="1202795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Unknown question (not answered)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1778C-84E7-4999-934C-1A47C465BB25}"/>
              </a:ext>
            </a:extLst>
          </p:cNvPr>
          <p:cNvSpPr txBox="1"/>
          <p:nvPr/>
        </p:nvSpPr>
        <p:spPr>
          <a:xfrm>
            <a:off x="3017520" y="5873259"/>
            <a:ext cx="120278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ACC6C-E601-467C-9D57-316C4DF97CCC}"/>
              </a:ext>
            </a:extLst>
          </p:cNvPr>
          <p:cNvSpPr txBox="1"/>
          <p:nvPr/>
        </p:nvSpPr>
        <p:spPr>
          <a:xfrm>
            <a:off x="4288303" y="5870915"/>
            <a:ext cx="110900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Require</a:t>
            </a:r>
          </a:p>
          <a:p>
            <a:pPr algn="ctr"/>
            <a:r>
              <a:rPr lang="en-US" sz="1600" dirty="0"/>
              <a:t>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367C-C1AB-47C5-A4FA-458B4EFCCF53}"/>
              </a:ext>
            </a:extLst>
          </p:cNvPr>
          <p:cNvSpPr txBox="1"/>
          <p:nvPr/>
        </p:nvSpPr>
        <p:spPr>
          <a:xfrm>
            <a:off x="4288303" y="5033888"/>
            <a:ext cx="1109007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Unknown question </a:t>
            </a:r>
          </a:p>
          <a:p>
            <a:pPr algn="ctr"/>
            <a:r>
              <a:rPr lang="en-US" sz="1400" dirty="0"/>
              <a:t>(answered)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7444E-29BD-42AF-A966-E2327078F53A}"/>
              </a:ext>
            </a:extLst>
          </p:cNvPr>
          <p:cNvSpPr/>
          <p:nvPr/>
        </p:nvSpPr>
        <p:spPr>
          <a:xfrm>
            <a:off x="6091311" y="5033887"/>
            <a:ext cx="1589649" cy="163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6A272-43E5-47F4-92ED-89F1B0FEE759}"/>
              </a:ext>
            </a:extLst>
          </p:cNvPr>
          <p:cNvSpPr txBox="1"/>
          <p:nvPr/>
        </p:nvSpPr>
        <p:spPr>
          <a:xfrm>
            <a:off x="6203852" y="5345727"/>
            <a:ext cx="1364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19F2EB-D8A0-4FAD-9AB5-CE3D6FD76ED2}"/>
              </a:ext>
            </a:extLst>
          </p:cNvPr>
          <p:cNvSpPr txBox="1"/>
          <p:nvPr/>
        </p:nvSpPr>
        <p:spPr>
          <a:xfrm>
            <a:off x="6215574" y="6004559"/>
            <a:ext cx="1364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7555AC-5801-4BFC-B071-71863EFE0645}"/>
              </a:ext>
            </a:extLst>
          </p:cNvPr>
          <p:cNvSpPr txBox="1"/>
          <p:nvPr/>
        </p:nvSpPr>
        <p:spPr>
          <a:xfrm>
            <a:off x="6358598" y="4035090"/>
            <a:ext cx="14888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DIALOGFLOW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1A770B-74D8-4DC8-AC3C-99D9E06085B3}"/>
              </a:ext>
            </a:extLst>
          </p:cNvPr>
          <p:cNvSpPr/>
          <p:nvPr/>
        </p:nvSpPr>
        <p:spPr>
          <a:xfrm>
            <a:off x="10154535" y="4386775"/>
            <a:ext cx="1786596" cy="227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0F113D-355F-4A35-BB17-4AFB1EC84D10}"/>
              </a:ext>
            </a:extLst>
          </p:cNvPr>
          <p:cNvSpPr txBox="1"/>
          <p:nvPr/>
        </p:nvSpPr>
        <p:spPr>
          <a:xfrm>
            <a:off x="10238942" y="4682198"/>
            <a:ext cx="16318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0E421-1F1C-4DD2-BCE5-CFCE9EA92251}"/>
              </a:ext>
            </a:extLst>
          </p:cNvPr>
          <p:cNvSpPr txBox="1"/>
          <p:nvPr/>
        </p:nvSpPr>
        <p:spPr>
          <a:xfrm>
            <a:off x="10250664" y="5763064"/>
            <a:ext cx="16318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FB820-84D4-4224-9C4C-4466E220B12A}"/>
              </a:ext>
            </a:extLst>
          </p:cNvPr>
          <p:cNvSpPr/>
          <p:nvPr/>
        </p:nvSpPr>
        <p:spPr>
          <a:xfrm>
            <a:off x="8081897" y="4369196"/>
            <a:ext cx="1589649" cy="95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462CB2-A3DC-4DDD-94F2-D546E9F47E23}"/>
              </a:ext>
            </a:extLst>
          </p:cNvPr>
          <p:cNvSpPr txBox="1"/>
          <p:nvPr/>
        </p:nvSpPr>
        <p:spPr>
          <a:xfrm>
            <a:off x="8314005" y="4684541"/>
            <a:ext cx="12098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C0B681-C7DB-4510-9DAC-7082621FB91C}"/>
              </a:ext>
            </a:extLst>
          </p:cNvPr>
          <p:cNvSpPr txBox="1"/>
          <p:nvPr/>
        </p:nvSpPr>
        <p:spPr>
          <a:xfrm>
            <a:off x="3256668" y="1547446"/>
            <a:ext cx="183583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MEMCACHE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2EDCBF-E443-477D-B479-4972541D86D0}"/>
              </a:ext>
            </a:extLst>
          </p:cNvPr>
          <p:cNvCxnSpPr>
            <a:cxnSpLocks/>
          </p:cNvCxnSpPr>
          <p:nvPr/>
        </p:nvCxnSpPr>
        <p:spPr>
          <a:xfrm>
            <a:off x="1153552" y="5051530"/>
            <a:ext cx="0" cy="689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5DAD90-D592-4EDD-A122-B51BC76AA52B}"/>
              </a:ext>
            </a:extLst>
          </p:cNvPr>
          <p:cNvCxnSpPr>
            <a:cxnSpLocks/>
          </p:cNvCxnSpPr>
          <p:nvPr/>
        </p:nvCxnSpPr>
        <p:spPr>
          <a:xfrm>
            <a:off x="1167620" y="3406169"/>
            <a:ext cx="18498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AC1558-CEB5-43EB-A71D-F771FC63E561}"/>
              </a:ext>
            </a:extLst>
          </p:cNvPr>
          <p:cNvCxnSpPr>
            <a:cxnSpLocks/>
          </p:cNvCxnSpPr>
          <p:nvPr/>
        </p:nvCxnSpPr>
        <p:spPr>
          <a:xfrm flipH="1">
            <a:off x="1160585" y="3398244"/>
            <a:ext cx="7035" cy="1145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0587E0-8B1F-4522-B715-2E1DF307BDB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203904" y="1983548"/>
            <a:ext cx="2336" cy="828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7859DC-40DD-4905-A6F8-5AC39E949681}"/>
              </a:ext>
            </a:extLst>
          </p:cNvPr>
          <p:cNvCxnSpPr>
            <a:cxnSpLocks/>
          </p:cNvCxnSpPr>
          <p:nvPr/>
        </p:nvCxnSpPr>
        <p:spPr>
          <a:xfrm flipH="1" flipV="1">
            <a:off x="3230889" y="3655262"/>
            <a:ext cx="2336" cy="111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DC69A1-A552-4245-81B5-15E03419FB1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519230" y="4219756"/>
            <a:ext cx="8393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ECE192-8E4B-49B7-9142-3A9D54ABFD58}"/>
              </a:ext>
            </a:extLst>
          </p:cNvPr>
          <p:cNvCxnSpPr>
            <a:cxnSpLocks/>
          </p:cNvCxnSpPr>
          <p:nvPr/>
        </p:nvCxnSpPr>
        <p:spPr>
          <a:xfrm>
            <a:off x="5423100" y="5455920"/>
            <a:ext cx="736203" cy="1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AEE8E14-2438-4E49-AE3B-AD268D637F93}"/>
              </a:ext>
            </a:extLst>
          </p:cNvPr>
          <p:cNvCxnSpPr>
            <a:cxnSpLocks/>
          </p:cNvCxnSpPr>
          <p:nvPr/>
        </p:nvCxnSpPr>
        <p:spPr>
          <a:xfrm>
            <a:off x="5437169" y="6173372"/>
            <a:ext cx="736203" cy="1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38B148-7485-4122-8F1A-A1633C2156CA}"/>
              </a:ext>
            </a:extLst>
          </p:cNvPr>
          <p:cNvCxnSpPr>
            <a:cxnSpLocks/>
          </p:cNvCxnSpPr>
          <p:nvPr/>
        </p:nvCxnSpPr>
        <p:spPr>
          <a:xfrm>
            <a:off x="4276578" y="4453601"/>
            <a:ext cx="0" cy="329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5A80321-8011-4980-AFD2-F696D00154D9}"/>
              </a:ext>
            </a:extLst>
          </p:cNvPr>
          <p:cNvCxnSpPr>
            <a:cxnSpLocks/>
          </p:cNvCxnSpPr>
          <p:nvPr/>
        </p:nvCxnSpPr>
        <p:spPr>
          <a:xfrm>
            <a:off x="4288300" y="3649400"/>
            <a:ext cx="0" cy="329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8AD11C6-DF47-4704-A5F3-31935EED8615}"/>
              </a:ext>
            </a:extLst>
          </p:cNvPr>
          <p:cNvCxnSpPr>
            <a:cxnSpLocks/>
          </p:cNvCxnSpPr>
          <p:nvPr/>
        </p:nvCxnSpPr>
        <p:spPr>
          <a:xfrm>
            <a:off x="11068932" y="5063253"/>
            <a:ext cx="0" cy="689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D229951-6342-432D-85DF-67A4E65950C0}"/>
              </a:ext>
            </a:extLst>
          </p:cNvPr>
          <p:cNvCxnSpPr>
            <a:cxnSpLocks/>
          </p:cNvCxnSpPr>
          <p:nvPr/>
        </p:nvCxnSpPr>
        <p:spPr>
          <a:xfrm>
            <a:off x="9528521" y="4820527"/>
            <a:ext cx="736203" cy="1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96B106-45B4-4F25-895F-6C253C3D6359}"/>
              </a:ext>
            </a:extLst>
          </p:cNvPr>
          <p:cNvCxnSpPr>
            <a:cxnSpLocks/>
          </p:cNvCxnSpPr>
          <p:nvPr/>
        </p:nvCxnSpPr>
        <p:spPr>
          <a:xfrm>
            <a:off x="8867338" y="1732112"/>
            <a:ext cx="1" cy="2809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706CB98-6D5F-4E52-BFE3-724F39148F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5092506" y="1729769"/>
            <a:ext cx="3767804" cy="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873670-9743-46B9-8092-659EE647000D}"/>
              </a:ext>
            </a:extLst>
          </p:cNvPr>
          <p:cNvCxnSpPr>
            <a:cxnSpLocks/>
          </p:cNvCxnSpPr>
          <p:nvPr/>
        </p:nvCxnSpPr>
        <p:spPr>
          <a:xfrm>
            <a:off x="868829" y="604911"/>
            <a:ext cx="8061" cy="39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7EBCE5-9811-4B15-848A-403523D738D0}"/>
              </a:ext>
            </a:extLst>
          </p:cNvPr>
          <p:cNvCxnSpPr>
            <a:cxnSpLocks/>
          </p:cNvCxnSpPr>
          <p:nvPr/>
        </p:nvCxnSpPr>
        <p:spPr>
          <a:xfrm>
            <a:off x="9019738" y="604351"/>
            <a:ext cx="0" cy="3937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0D0E740-03C4-440D-8518-3B8A9A9F24B3}"/>
              </a:ext>
            </a:extLst>
          </p:cNvPr>
          <p:cNvCxnSpPr>
            <a:cxnSpLocks/>
          </p:cNvCxnSpPr>
          <p:nvPr/>
        </p:nvCxnSpPr>
        <p:spPr>
          <a:xfrm>
            <a:off x="868829" y="604911"/>
            <a:ext cx="81509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19BCE18-CCB2-4231-9D58-1F2334A2EE4F}"/>
              </a:ext>
            </a:extLst>
          </p:cNvPr>
          <p:cNvSpPr/>
          <p:nvPr/>
        </p:nvSpPr>
        <p:spPr>
          <a:xfrm>
            <a:off x="1378505" y="3150216"/>
            <a:ext cx="11350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Rest API calls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2FBBD0-5316-404F-8138-EE530D43494C}"/>
              </a:ext>
            </a:extLst>
          </p:cNvPr>
          <p:cNvSpPr/>
          <p:nvPr/>
        </p:nvSpPr>
        <p:spPr>
          <a:xfrm>
            <a:off x="9408815" y="4118540"/>
            <a:ext cx="11350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Rest API calls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94A735E-5770-4D00-859A-460C51B63B8E}"/>
              </a:ext>
            </a:extLst>
          </p:cNvPr>
          <p:cNvSpPr/>
          <p:nvPr/>
        </p:nvSpPr>
        <p:spPr>
          <a:xfrm>
            <a:off x="4231902" y="348399"/>
            <a:ext cx="11350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Rest API calls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DF1A2D-DC9B-4795-9985-CB34AC7E91ED}"/>
              </a:ext>
            </a:extLst>
          </p:cNvPr>
          <p:cNvSpPr/>
          <p:nvPr/>
        </p:nvSpPr>
        <p:spPr>
          <a:xfrm>
            <a:off x="5568867" y="1447066"/>
            <a:ext cx="30333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Updating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memcache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with unknown question and it’s response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9CFC4B-2CF0-475E-8B70-F6C63608F798}"/>
              </a:ext>
            </a:extLst>
          </p:cNvPr>
          <p:cNvSpPr/>
          <p:nvPr/>
        </p:nvSpPr>
        <p:spPr>
          <a:xfrm>
            <a:off x="4151533" y="2388218"/>
            <a:ext cx="15490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Saving Chat history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396E80A-A752-4169-8C93-342D121F369F}"/>
              </a:ext>
            </a:extLst>
          </p:cNvPr>
          <p:cNvSpPr/>
          <p:nvPr/>
        </p:nvSpPr>
        <p:spPr>
          <a:xfrm>
            <a:off x="5554097" y="3935664"/>
            <a:ext cx="769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API calls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167362-D838-410F-B8A1-B96EB4A8CBA9}"/>
              </a:ext>
            </a:extLst>
          </p:cNvPr>
          <p:cNvSpPr/>
          <p:nvPr/>
        </p:nvSpPr>
        <p:spPr>
          <a:xfrm>
            <a:off x="5615938" y="5173619"/>
            <a:ext cx="5052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R/W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1CAB0B6-44A3-4863-BD20-0B33D469A063}"/>
              </a:ext>
            </a:extLst>
          </p:cNvPr>
          <p:cNvSpPr/>
          <p:nvPr/>
        </p:nvSpPr>
        <p:spPr>
          <a:xfrm>
            <a:off x="5613592" y="5888728"/>
            <a:ext cx="5052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R/W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34ADD-D0DC-45C3-8FC3-B76DA44ED999}"/>
              </a:ext>
            </a:extLst>
          </p:cNvPr>
          <p:cNvSpPr/>
          <p:nvPr/>
        </p:nvSpPr>
        <p:spPr>
          <a:xfrm>
            <a:off x="387667" y="6268556"/>
            <a:ext cx="15317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User Chat Window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E5313A-F14D-4270-AF85-89D3C0D02C85}"/>
              </a:ext>
            </a:extLst>
          </p:cNvPr>
          <p:cNvSpPr/>
          <p:nvPr/>
        </p:nvSpPr>
        <p:spPr>
          <a:xfrm>
            <a:off x="10258104" y="6266209"/>
            <a:ext cx="16216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Agent Chat Window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4067AA-2C34-429D-A73F-46581532F92E}"/>
              </a:ext>
            </a:extLst>
          </p:cNvPr>
          <p:cNvSpPr/>
          <p:nvPr/>
        </p:nvSpPr>
        <p:spPr>
          <a:xfrm>
            <a:off x="3592247" y="2875896"/>
            <a:ext cx="12514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Python ( User 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DA1FDA-FCE3-4693-82EF-0CBF6347DDD9}"/>
              </a:ext>
            </a:extLst>
          </p:cNvPr>
          <p:cNvSpPr/>
          <p:nvPr/>
        </p:nvSpPr>
        <p:spPr>
          <a:xfrm>
            <a:off x="8243565" y="5025906"/>
            <a:ext cx="13413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Python ( Agent 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6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Ghai</dc:creator>
  <cp:lastModifiedBy>Sanchit Ghai</cp:lastModifiedBy>
  <cp:revision>6</cp:revision>
  <dcterms:created xsi:type="dcterms:W3CDTF">2018-03-21T06:57:38Z</dcterms:created>
  <dcterms:modified xsi:type="dcterms:W3CDTF">2018-03-21T07:44:46Z</dcterms:modified>
</cp:coreProperties>
</file>