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6239-DFC0-4D15-8988-EBA467FD0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4AD63-6300-4EDD-B600-3E920874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BE9CD-7D9F-4914-BB54-ADF7C7F3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AB08-047E-4139-917A-16B9BC6A6CA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9DFF-AFCD-4B87-8F2A-DAEA6E8F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B1E4A-2B73-4353-BA17-EFAC3972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844-FDB5-446F-92F3-BE238D3C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3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475D-7193-4822-823B-F25C5A60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9DE58-FF37-47B9-BABC-8287F3E74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F222E-59C6-46F9-952B-4BC8CFFD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AB08-047E-4139-917A-16B9BC6A6CA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E9E6-072A-44F2-9CDF-4BD29555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6B1B2-7CA1-4430-9853-49CAC57B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844-FDB5-446F-92F3-BE238D3C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52586-CA45-4192-9E27-313A416D6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E68B1-DCF3-426E-86B8-2A821CBB9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A2FB-6337-4BAA-B0B4-F23E6C1C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AB08-047E-4139-917A-16B9BC6A6CA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47F2F-CD43-4EF0-AFA4-76D5BB8D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3377-B7B4-4973-A181-351533E2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844-FDB5-446F-92F3-BE238D3C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7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F107-5912-420F-A563-062C574D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31EB-FCDD-43AD-A054-274073BF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98F0-CB36-4670-BEE5-C4F925F7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AB08-047E-4139-917A-16B9BC6A6CA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779F-1EDF-4EA0-89BC-4C545D74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B7B3-678A-451A-81C8-FD1B745B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844-FDB5-446F-92F3-BE238D3C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7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17EA-6186-4E31-B373-E6DC8E26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16A0F-8E27-4DA4-9BC1-85DFF97E6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F6E5-91BD-4CE8-BA4A-0E64B27F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AB08-047E-4139-917A-16B9BC6A6CA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1F84-388C-48EE-ACAA-B05D2B84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D6EFF-9024-404D-A355-957BB511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844-FDB5-446F-92F3-BE238D3C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59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2F69-ED77-4DDC-8F32-6F204002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7DD1-23D6-4642-B4DE-05A4A050F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A67BE-835C-4587-B4E8-988246241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B3372-38F5-4BA4-BBDA-60AF9251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AB08-047E-4139-917A-16B9BC6A6CA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064DE-4490-4DBD-891C-73F16E04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00B2E-45F0-466B-842F-561FE0B5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844-FDB5-446F-92F3-BE238D3C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BEA1-43ED-4304-8C71-AA72E4BA5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57C5B-1E54-4110-A1A3-51FBBF82C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EAE40-C53E-4713-84F5-44ABB0500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D24C3-9431-4395-9E3C-7EDCACBA2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49429-2A0F-456B-99B8-9ACA21E2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22F3A-7192-4F4B-8DFA-ECA5D870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AB08-047E-4139-917A-16B9BC6A6CA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D7AEF-CC9A-4C0E-8095-DEAE13FD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341084-43F6-4708-B5D8-21022DF6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844-FDB5-446F-92F3-BE238D3C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106E-A5A5-4701-B3B7-F2961EDE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A076E-5EE7-4A89-805A-5092C55F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AB08-047E-4139-917A-16B9BC6A6CA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21576-AB7D-4894-ABDD-EA524B4F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C05F8-ED6B-4041-97E9-5B6090CF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844-FDB5-446F-92F3-BE238D3C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8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43A92-2091-468A-8833-CE3F6EC6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AB08-047E-4139-917A-16B9BC6A6CA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9A593-F292-4744-95D1-D055D313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8DF0A-FED3-4BBF-BD4A-698284D3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844-FDB5-446F-92F3-BE238D3C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3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886C-6C94-47BD-97D1-BF189AB6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E895-AB6F-4E5B-BF96-33037788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3403E-FA7C-47CE-9ADE-A2E76EB4C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CF357-FE37-4621-A5E1-21179EF2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AB08-047E-4139-917A-16B9BC6A6CA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891A0-EEF1-4098-9A4D-20823BAD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B3EA2-C145-4A19-B83F-6F10E278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844-FDB5-446F-92F3-BE238D3C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0487-BF7B-4F09-B937-43E9AAE9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F2836-E57E-471C-946D-FA4C8D74E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EED2B-D680-4C3E-835E-5710966AF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D05B8-FCD7-45AD-807E-3DF5E87B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AB08-047E-4139-917A-16B9BC6A6CA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E829B-73E4-41E8-A103-F7E9623D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2891A-A1C8-46AE-8EF6-9599C380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9844-FDB5-446F-92F3-BE238D3C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6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5AAD4-9E51-4080-8139-507BBB462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D2FFD-6208-406C-A6E7-FE96364B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15C68-40F6-4703-838F-8AB9ABA19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AB08-047E-4139-917A-16B9BC6A6CA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E4CC4-E1FF-43D8-9CE3-064E9C101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80B5A-D050-4369-B069-1296CB0B1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9844-FDB5-446F-92F3-BE238D3C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7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home-assistant.io/components/dialogflow/" TargetMode="External"/><Relationship Id="rId3" Type="http://schemas.openxmlformats.org/officeDocument/2006/relationships/hyperlink" Target="https://geobrava.wordpress.com/2017/04/11/chatbots-on-mobiles-will-reach-2-billion-apps-by-2021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://adeptusmagos.deviantart.com/art/User-icon-282177066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7303E-E560-472E-A987-AAFC83B57F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980" r="3142"/>
          <a:stretch/>
        </p:blipFill>
        <p:spPr>
          <a:xfrm>
            <a:off x="3784209" y="2021333"/>
            <a:ext cx="5219115" cy="2815333"/>
          </a:xfrm>
          <a:prstGeom prst="rect">
            <a:avLst/>
          </a:prstGeom>
        </p:spPr>
      </p:pic>
      <p:pic>
        <p:nvPicPr>
          <p:cNvPr id="6" name="Picture 5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BCC3824B-826D-4858-B504-F3212C87A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00603" y="3095564"/>
            <a:ext cx="1741102" cy="1741102"/>
          </a:xfrm>
          <a:prstGeom prst="rect">
            <a:avLst/>
          </a:prstGeom>
        </p:spPr>
      </p:pic>
      <p:pic>
        <p:nvPicPr>
          <p:cNvPr id="9" name="Picture 8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FE68C9EC-4EB2-435F-9D1C-FC598A3F6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5" y="1765220"/>
            <a:ext cx="1741102" cy="2462372"/>
          </a:xfrm>
          <a:prstGeom prst="rect">
            <a:avLst/>
          </a:prstGeom>
        </p:spPr>
      </p:pic>
      <p:pic>
        <p:nvPicPr>
          <p:cNvPr id="11" name="Picture 1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DC5F0BB-4A98-4AAF-A585-2AAE575CD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89558" y="4139713"/>
            <a:ext cx="2337755" cy="71431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B6A52BC-FA73-4F43-890C-34DAE7EE46AA}"/>
              </a:ext>
            </a:extLst>
          </p:cNvPr>
          <p:cNvSpPr/>
          <p:nvPr/>
        </p:nvSpPr>
        <p:spPr>
          <a:xfrm>
            <a:off x="2568438" y="2433713"/>
            <a:ext cx="1123629" cy="5908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61FABD-5955-483F-AD8D-78EB81653B91}"/>
              </a:ext>
            </a:extLst>
          </p:cNvPr>
          <p:cNvSpPr/>
          <p:nvPr/>
        </p:nvSpPr>
        <p:spPr>
          <a:xfrm flipH="1">
            <a:off x="9179873" y="3429000"/>
            <a:ext cx="1047340" cy="61476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B8A8F-5074-477C-9106-67709202353B}"/>
              </a:ext>
            </a:extLst>
          </p:cNvPr>
          <p:cNvSpPr txBox="1"/>
          <p:nvPr/>
        </p:nvSpPr>
        <p:spPr>
          <a:xfrm>
            <a:off x="9298745" y="3559129"/>
            <a:ext cx="104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2ADBFA-36C5-4751-841A-697EAB0702AB}"/>
              </a:ext>
            </a:extLst>
          </p:cNvPr>
          <p:cNvSpPr txBox="1"/>
          <p:nvPr/>
        </p:nvSpPr>
        <p:spPr>
          <a:xfrm>
            <a:off x="2557066" y="2539909"/>
            <a:ext cx="112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DC1ECF-DEE0-437B-9F68-4B059A9592B7}"/>
              </a:ext>
            </a:extLst>
          </p:cNvPr>
          <p:cNvSpPr/>
          <p:nvPr/>
        </p:nvSpPr>
        <p:spPr>
          <a:xfrm>
            <a:off x="10691446" y="3544212"/>
            <a:ext cx="195401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9ABC4F-8B64-41CF-991A-4CF6D13B59D6}"/>
              </a:ext>
            </a:extLst>
          </p:cNvPr>
          <p:cNvSpPr/>
          <p:nvPr/>
        </p:nvSpPr>
        <p:spPr>
          <a:xfrm>
            <a:off x="103246" y="3628516"/>
            <a:ext cx="140660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Trained Bot</a:t>
            </a:r>
          </a:p>
        </p:txBody>
      </p:sp>
    </p:spTree>
    <p:extLst>
      <p:ext uri="{BB962C8B-B14F-4D97-AF65-F5344CB8AC3E}">
        <p14:creationId xmlns:p14="http://schemas.microsoft.com/office/powerpoint/2010/main" val="91776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Sanchit Ghai</dc:creator>
  <cp:lastModifiedBy>Sanchit Ghai</cp:lastModifiedBy>
  <cp:revision>2</cp:revision>
  <dcterms:created xsi:type="dcterms:W3CDTF">2018-04-04T09:18:49Z</dcterms:created>
  <dcterms:modified xsi:type="dcterms:W3CDTF">2018-04-04T09:33:56Z</dcterms:modified>
</cp:coreProperties>
</file>