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36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683B0-1D5E-4DDD-A105-3F5FB56A7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A19D7-DFD4-4738-BB97-0ED7CBC15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EF08-DE1C-42D7-9F84-6A6DDA390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BCE6A-7F9E-4479-89C2-13801884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D525E-22E8-499F-8FDD-49ACBA30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23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1F33-76B7-43A6-B87E-1FEBA01D1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52981-57E8-4581-856C-9B63FBE51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D3158-EE58-497D-8183-2B435667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0A13E-71CF-4996-A83A-5AA35D731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4C568-2A62-473C-B02C-0683008C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5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C5E1C4-ACCB-4E7C-BCAD-86045D77ED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6A55EE-9AC1-4F90-A061-1A067511C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EF746-67A9-4C5C-AE5D-DAF14EFF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413EE-543A-4DD7-9979-E746E989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84CB-8818-41F6-887E-4A1F40D9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8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2F02-E1F5-4B69-A067-1FD84ACEF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53C07-9992-4764-8333-CDE1610CF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02497-5357-4114-808E-47DE7D3EA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8733B-8ECE-4AC6-901F-F86B229D3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1D324-27A2-46E0-8CD8-817E3F096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31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09F4-F73B-477A-B3B8-947E1689E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28926-1EBD-463C-A662-1B9A89F5BA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3663-E684-4ADA-BA9F-AB566E2FC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ABFD1-3E49-425B-A663-710880B5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31F23-7843-4B0B-AAEE-E8EA27D6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341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055F-7ACC-41FA-9B60-74EF2E4C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2C27D-B610-41B0-9E27-0C0D5559A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A65FD-78E6-4ABD-ACF1-1C0EC4B98F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C0457E-FEEE-4AF2-9918-6EFA9737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9AE18-F666-4BC1-A998-66F329ED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4A1A-D7AA-45E4-9E76-9C9B715BC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1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81F63-AA66-4D73-93AC-58C98FA76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EAE3DD-1D8F-438A-A7D2-54BEB4A30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B255A-B520-4DB5-84CD-DF16075D1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C6284B-4E20-42E5-8088-00719B4AB1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C83F7-809D-4B23-880F-1A7024A06A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646EF-9886-4C1A-9421-3AC700DC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96806A-40F1-4F7E-946A-E2B203DA6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D8456-F1FA-4A1C-B612-B8EDDE56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954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DBFA-5976-4B95-A58C-CB947617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46744A-683A-4A8D-B8DC-B7D2E8E0A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B51C8A-C0D3-4C87-A2A5-3F61F68A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C5618-3FE4-420B-9136-ED3D7ED3B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86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A3672-AF8D-453F-9835-DFE808B2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760CB-9D06-46DB-B8B2-AB544C6F3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14436-E2F2-4F37-AAED-C9BD918FF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47DA-041B-4963-A25F-6F884C008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3DB07-E47E-467B-AB71-42BD8294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34DA-E535-44CD-8F46-710B1B3B1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FBBF6C-C216-4FAB-A82D-EDCD445B4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F04E4-17BA-4467-9C5C-3797244D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84E1E-8A3E-4E44-85F7-77530D0EC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8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7122-1319-4901-820A-C8A9261C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E204-BB72-462A-855C-4BC42F01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1792F-223F-4869-8521-E32D10021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C7435-F152-45C9-BA32-D6B55071F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271E21-018C-4044-A0F2-06F573379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96B55-19AD-4C7B-8637-CA5B6050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32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A2899-02B2-41C0-83AA-87E807E95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4EE2-60A3-4BFD-8B10-B9954D07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1B2E1-1754-4A87-A0A2-E1084B21A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3E776-1658-4124-91DC-E5D74B50C4A4}" type="datetimeFigureOut">
              <a:rPr lang="en-US" smtClean="0"/>
              <a:t>4/5/2018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D1C1-9B17-46E0-B549-79AB3BD13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5FD0-9C36-49AE-8B3A-A4E0B49E96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01B1-4DE8-4978-9A5C-8AC6E4A82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hyperlink" Target="https://commons.wikimedia.org/wiki/File:Pdf_by_mimooh.svg" TargetMode="External"/><Relationship Id="rId7" Type="http://schemas.openxmlformats.org/officeDocument/2006/relationships/hyperlink" Target="https://www.tecmint.com/install-pip-in-linux/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hyperlink" Target="http://vimeo.com/53062324" TargetMode="External"/><Relationship Id="rId5" Type="http://schemas.openxmlformats.org/officeDocument/2006/relationships/hyperlink" Target="https://commons.wikimedia.org/wiki/File:Python.svg" TargetMode="External"/><Relationship Id="rId10" Type="http://schemas.openxmlformats.org/officeDocument/2006/relationships/image" Target="../media/image5.jpg"/><Relationship Id="rId4" Type="http://schemas.openxmlformats.org/officeDocument/2006/relationships/image" Target="../media/image2.png"/><Relationship Id="rId9" Type="http://schemas.openxmlformats.org/officeDocument/2006/relationships/hyperlink" Target="http://gamebanana.com/guis/2886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3FF32E-D5C1-466A-8628-0D5E944B1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563" y="504970"/>
            <a:ext cx="711618" cy="7590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8EE27E-3354-4F7A-AA22-983D5E15D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43820" y="2231646"/>
            <a:ext cx="1085137" cy="10851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69A222-DAAF-4072-BA06-5EFD93D04DC9}"/>
              </a:ext>
            </a:extLst>
          </p:cNvPr>
          <p:cNvSpPr/>
          <p:nvPr/>
        </p:nvSpPr>
        <p:spPr>
          <a:xfrm>
            <a:off x="3252729" y="3810051"/>
            <a:ext cx="19672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Tesseract OCR</a:t>
            </a:r>
          </a:p>
          <a:p>
            <a:pPr fontAlgn="base"/>
            <a:r>
              <a:rPr lang="en-US" b="1" dirty="0">
                <a:solidFill>
                  <a:srgbClr val="3E3E3E"/>
                </a:solidFill>
                <a:latin typeface="Arial" panose="020B0604020202020204" pitchFamily="34" charset="0"/>
              </a:rPr>
              <a:t>Python Package</a:t>
            </a:r>
            <a:endParaRPr lang="en-US" b="1" i="0" dirty="0">
              <a:solidFill>
                <a:srgbClr val="3E3E3E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59710520-6943-4092-B28E-2AD898B49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143057" y="2518899"/>
            <a:ext cx="2344286" cy="11070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9B20182-3252-4995-B4BB-2B045E46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08751" y="2586472"/>
            <a:ext cx="565105" cy="6027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F804DC-D76B-41BA-B9B4-DABDD639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965" y="4536607"/>
            <a:ext cx="565105" cy="60277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4BBC12-E13B-4529-841B-98766C30FE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744226" y="3073657"/>
            <a:ext cx="1263437" cy="71068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DD0131F-9251-4242-BF30-2A315A911ED5}"/>
              </a:ext>
            </a:extLst>
          </p:cNvPr>
          <p:cNvSpPr/>
          <p:nvPr/>
        </p:nvSpPr>
        <p:spPr>
          <a:xfrm>
            <a:off x="11171442" y="4087050"/>
            <a:ext cx="659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GUI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314EA6-D5C0-4DD3-9047-E5163FD6145B}"/>
              </a:ext>
            </a:extLst>
          </p:cNvPr>
          <p:cNvSpPr/>
          <p:nvPr/>
        </p:nvSpPr>
        <p:spPr>
          <a:xfrm>
            <a:off x="149568" y="5982474"/>
            <a:ext cx="20185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Input image and </a:t>
            </a:r>
          </a:p>
          <a:p>
            <a:pPr fontAlgn="base"/>
            <a:r>
              <a:rPr lang="en-US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Text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93A12F23-A6AE-4D3C-A2C8-824D35F8A6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6604452" y="3270715"/>
            <a:ext cx="1411986" cy="794242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565BF36-53B3-42AF-99FC-E5394B6D5B4A}"/>
              </a:ext>
            </a:extLst>
          </p:cNvPr>
          <p:cNvCxnSpPr>
            <a:cxnSpLocks/>
          </p:cNvCxnSpPr>
          <p:nvPr/>
        </p:nvCxnSpPr>
        <p:spPr>
          <a:xfrm>
            <a:off x="2028841" y="1432582"/>
            <a:ext cx="27418" cy="4082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02BBA1-3951-4CD7-80D0-84C5725039B9}"/>
              </a:ext>
            </a:extLst>
          </p:cNvPr>
          <p:cNvCxnSpPr>
            <a:cxnSpLocks/>
          </p:cNvCxnSpPr>
          <p:nvPr/>
        </p:nvCxnSpPr>
        <p:spPr>
          <a:xfrm flipH="1">
            <a:off x="1321964" y="1432582"/>
            <a:ext cx="711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2E58D1-B56C-4CFA-B517-8B6A999A562E}"/>
              </a:ext>
            </a:extLst>
          </p:cNvPr>
          <p:cNvCxnSpPr>
            <a:cxnSpLocks/>
          </p:cNvCxnSpPr>
          <p:nvPr/>
        </p:nvCxnSpPr>
        <p:spPr>
          <a:xfrm flipH="1">
            <a:off x="1317223" y="3429000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679182-9811-4978-883D-6D9BCC7ABCFF}"/>
              </a:ext>
            </a:extLst>
          </p:cNvPr>
          <p:cNvCxnSpPr>
            <a:cxnSpLocks/>
          </p:cNvCxnSpPr>
          <p:nvPr/>
        </p:nvCxnSpPr>
        <p:spPr>
          <a:xfrm flipH="1">
            <a:off x="1317223" y="5515336"/>
            <a:ext cx="739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CA72F2-F39F-4D3D-A7A4-7BECE7E82064}"/>
              </a:ext>
            </a:extLst>
          </p:cNvPr>
          <p:cNvCxnSpPr>
            <a:cxnSpLocks/>
          </p:cNvCxnSpPr>
          <p:nvPr/>
        </p:nvCxnSpPr>
        <p:spPr>
          <a:xfrm>
            <a:off x="2056259" y="3243722"/>
            <a:ext cx="108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F274479-5AA8-4CE3-8BA3-532823D14A8B}"/>
              </a:ext>
            </a:extLst>
          </p:cNvPr>
          <p:cNvSpPr/>
          <p:nvPr/>
        </p:nvSpPr>
        <p:spPr>
          <a:xfrm>
            <a:off x="2157793" y="2487636"/>
            <a:ext cx="113600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Image to Text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87EB158-7699-4C2E-AF00-DCBBF4D3AE3D}"/>
              </a:ext>
            </a:extLst>
          </p:cNvPr>
          <p:cNvCxnSpPr>
            <a:cxnSpLocks/>
          </p:cNvCxnSpPr>
          <p:nvPr/>
        </p:nvCxnSpPr>
        <p:spPr>
          <a:xfrm>
            <a:off x="5487343" y="3487220"/>
            <a:ext cx="10851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8456848C-5F48-4453-9624-DC11D52571B9}"/>
              </a:ext>
            </a:extLst>
          </p:cNvPr>
          <p:cNvSpPr/>
          <p:nvPr/>
        </p:nvSpPr>
        <p:spPr>
          <a:xfrm>
            <a:off x="5411317" y="2718317"/>
            <a:ext cx="14100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Text Input to python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57B9EA4-B2E4-4E7F-B2EB-2B71A652B48D}"/>
              </a:ext>
            </a:extLst>
          </p:cNvPr>
          <p:cNvSpPr/>
          <p:nvPr/>
        </p:nvSpPr>
        <p:spPr>
          <a:xfrm>
            <a:off x="5793556" y="4778762"/>
            <a:ext cx="23433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3E3E3E"/>
                </a:solidFill>
                <a:latin typeface="Arial" panose="020B0604020202020204" pitchFamily="34" charset="0"/>
              </a:rPr>
              <a:t>Text Extraction and</a:t>
            </a:r>
          </a:p>
          <a:p>
            <a:pPr fontAlgn="base"/>
            <a:r>
              <a:rPr lang="en-US" b="1" i="0" dirty="0">
                <a:solidFill>
                  <a:srgbClr val="3E3E3E"/>
                </a:solidFill>
                <a:effectLst/>
                <a:latin typeface="Arial" panose="020B0604020202020204" pitchFamily="34" charset="0"/>
              </a:rPr>
              <a:t>Matching Algorithm</a:t>
            </a:r>
          </a:p>
        </p:txBody>
      </p:sp>
      <p:pic>
        <p:nvPicPr>
          <p:cNvPr id="50" name="Picture 4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06F0993-B2FE-479E-8206-D4FD0123D95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45" y="1329530"/>
            <a:ext cx="759059" cy="759059"/>
          </a:xfrm>
          <a:prstGeom prst="rect">
            <a:avLst/>
          </a:prstGeom>
        </p:spPr>
      </p:pic>
      <p:pic>
        <p:nvPicPr>
          <p:cNvPr id="51" name="Picture 5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84B962C-8D74-452A-B538-6449EA1306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9" y="3227793"/>
            <a:ext cx="759059" cy="759059"/>
          </a:xfrm>
          <a:prstGeom prst="rect">
            <a:avLst/>
          </a:prstGeom>
        </p:spPr>
      </p:pic>
      <p:pic>
        <p:nvPicPr>
          <p:cNvPr id="52" name="Picture 5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D85CE1B-53AB-418D-A513-5B909DB54AE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5" y="5181400"/>
            <a:ext cx="759059" cy="759059"/>
          </a:xfrm>
          <a:prstGeom prst="rect">
            <a:avLst/>
          </a:prstGeom>
        </p:spPr>
      </p:pic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D7DB79B-8227-4129-B80E-2241A90E4C58}"/>
              </a:ext>
            </a:extLst>
          </p:cNvPr>
          <p:cNvCxnSpPr>
            <a:cxnSpLocks/>
          </p:cNvCxnSpPr>
          <p:nvPr/>
        </p:nvCxnSpPr>
        <p:spPr>
          <a:xfrm>
            <a:off x="9778921" y="3428999"/>
            <a:ext cx="6952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7F1F301A-03E4-4C48-9AC0-A813C3285331}"/>
              </a:ext>
            </a:extLst>
          </p:cNvPr>
          <p:cNvSpPr/>
          <p:nvPr/>
        </p:nvSpPr>
        <p:spPr>
          <a:xfrm>
            <a:off x="10474205" y="2524180"/>
            <a:ext cx="17876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3E3E3E"/>
                </a:solidFill>
                <a:latin typeface="Arial" panose="020B0604020202020204" pitchFamily="34" charset="0"/>
              </a:rPr>
              <a:t>Display output</a:t>
            </a:r>
            <a:endParaRPr lang="en-US" b="1" i="0" dirty="0">
              <a:solidFill>
                <a:srgbClr val="3E3E3E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8A718A-EEF4-4432-B939-F5CD12412019}"/>
              </a:ext>
            </a:extLst>
          </p:cNvPr>
          <p:cNvSpPr/>
          <p:nvPr/>
        </p:nvSpPr>
        <p:spPr>
          <a:xfrm>
            <a:off x="8666922" y="2231646"/>
            <a:ext cx="974938" cy="3193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API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E7E978-8983-400C-A6E7-D04FD9DB342E}"/>
              </a:ext>
            </a:extLst>
          </p:cNvPr>
          <p:cNvCxnSpPr>
            <a:cxnSpLocks/>
          </p:cNvCxnSpPr>
          <p:nvPr/>
        </p:nvCxnSpPr>
        <p:spPr>
          <a:xfrm>
            <a:off x="8042510" y="3472319"/>
            <a:ext cx="487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B1A156-65EF-4B50-8817-5D2DC8133F24}"/>
              </a:ext>
            </a:extLst>
          </p:cNvPr>
          <p:cNvSpPr/>
          <p:nvPr/>
        </p:nvSpPr>
        <p:spPr>
          <a:xfrm>
            <a:off x="8529861" y="561314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dirty="0">
                <a:solidFill>
                  <a:srgbClr val="3E3E3E"/>
                </a:solidFill>
                <a:latin typeface="Arial" panose="020B0604020202020204" pitchFamily="34" charset="0"/>
              </a:rPr>
              <a:t>API Layer</a:t>
            </a:r>
            <a:endParaRPr lang="en-US" b="1" i="0" dirty="0">
              <a:solidFill>
                <a:srgbClr val="3E3E3E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956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27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Surya Balakrishnan</dc:creator>
  <cp:lastModifiedBy>Surya Balakrishnan</cp:lastModifiedBy>
  <cp:revision>6</cp:revision>
  <dcterms:created xsi:type="dcterms:W3CDTF">2018-04-05T06:21:14Z</dcterms:created>
  <dcterms:modified xsi:type="dcterms:W3CDTF">2018-04-05T07:06:15Z</dcterms:modified>
</cp:coreProperties>
</file>