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>
        <p:scale>
          <a:sx n="75" d="100"/>
          <a:sy n="75" d="100"/>
        </p:scale>
        <p:origin x="3036" y="8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	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48333" y="1765131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62C22C-D5C5-4F66-876A-6F2864A62613}"/>
              </a:ext>
            </a:extLst>
          </p:cNvPr>
          <p:cNvCxnSpPr/>
          <p:nvPr/>
        </p:nvCxnSpPr>
        <p:spPr bwMode="auto">
          <a:xfrm flipV="1">
            <a:off x="6077028" y="2117307"/>
            <a:ext cx="213939" cy="716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86EE5C8-945A-4E39-A9C2-FCC9D84029ED}"/>
              </a:ext>
            </a:extLst>
          </p:cNvPr>
          <p:cNvCxnSpPr/>
          <p:nvPr/>
        </p:nvCxnSpPr>
        <p:spPr bwMode="auto">
          <a:xfrm flipV="1">
            <a:off x="6084651" y="2801400"/>
            <a:ext cx="213939" cy="716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CEA95CB-5DF9-46F2-9E01-3EAC3686C8BD}"/>
              </a:ext>
            </a:extLst>
          </p:cNvPr>
          <p:cNvCxnSpPr>
            <a:cxnSpLocks/>
          </p:cNvCxnSpPr>
          <p:nvPr/>
        </p:nvCxnSpPr>
        <p:spPr bwMode="auto">
          <a:xfrm>
            <a:off x="6079447" y="3729199"/>
            <a:ext cx="21914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1DF7E1B-5D66-4AF2-AAF9-C07DED7FD3B9}"/>
              </a:ext>
            </a:extLst>
          </p:cNvPr>
          <p:cNvCxnSpPr/>
          <p:nvPr/>
        </p:nvCxnSpPr>
        <p:spPr bwMode="auto">
          <a:xfrm flipV="1">
            <a:off x="6079449" y="3962547"/>
            <a:ext cx="213939" cy="716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2663A9F-D29E-4E06-93CB-A9DFCC843AEE}"/>
              </a:ext>
            </a:extLst>
          </p:cNvPr>
          <p:cNvCxnSpPr>
            <a:cxnSpLocks/>
            <a:stCxn id="41" idx="3"/>
            <a:endCxn id="58" idx="1"/>
          </p:cNvCxnSpPr>
          <p:nvPr/>
        </p:nvCxnSpPr>
        <p:spPr bwMode="auto">
          <a:xfrm flipV="1">
            <a:off x="6079452" y="3034048"/>
            <a:ext cx="220801" cy="821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DD415D1-E754-4A92-B67A-889AC282448D}"/>
              </a:ext>
            </a:extLst>
          </p:cNvPr>
          <p:cNvCxnSpPr/>
          <p:nvPr/>
        </p:nvCxnSpPr>
        <p:spPr bwMode="auto">
          <a:xfrm flipV="1">
            <a:off x="6079446" y="4184001"/>
            <a:ext cx="213939" cy="716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1CD3507-4211-405B-88DE-D8A67F86D903}"/>
              </a:ext>
            </a:extLst>
          </p:cNvPr>
          <p:cNvCxnSpPr/>
          <p:nvPr/>
        </p:nvCxnSpPr>
        <p:spPr bwMode="auto">
          <a:xfrm flipV="1">
            <a:off x="6079442" y="3505333"/>
            <a:ext cx="213939" cy="716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0D766CF-0A18-4667-974A-7BCCF983A856}"/>
              </a:ext>
            </a:extLst>
          </p:cNvPr>
          <p:cNvSpPr/>
          <p:nvPr/>
        </p:nvSpPr>
        <p:spPr bwMode="auto">
          <a:xfrm>
            <a:off x="6293391" y="2003678"/>
            <a:ext cx="454836" cy="22675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10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947E2D-CEDB-4846-B563-29EF8710BC18}"/>
              </a:ext>
            </a:extLst>
          </p:cNvPr>
          <p:cNvSpPr/>
          <p:nvPr/>
        </p:nvSpPr>
        <p:spPr bwMode="auto">
          <a:xfrm>
            <a:off x="6300230" y="2695190"/>
            <a:ext cx="454836" cy="22675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53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F106B84-6B03-4679-9403-8E8EC9AFEC61}"/>
              </a:ext>
            </a:extLst>
          </p:cNvPr>
          <p:cNvSpPr/>
          <p:nvPr/>
        </p:nvSpPr>
        <p:spPr bwMode="auto">
          <a:xfrm>
            <a:off x="6300253" y="2920671"/>
            <a:ext cx="454836" cy="22675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172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DFAAA4E-F50A-493E-86A2-6035DA6E0890}"/>
              </a:ext>
            </a:extLst>
          </p:cNvPr>
          <p:cNvSpPr/>
          <p:nvPr/>
        </p:nvSpPr>
        <p:spPr bwMode="auto">
          <a:xfrm>
            <a:off x="6288637" y="3386322"/>
            <a:ext cx="454836" cy="22675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26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40C8FF9-4B46-43CE-9096-8B8E44305A37}"/>
              </a:ext>
            </a:extLst>
          </p:cNvPr>
          <p:cNvSpPr/>
          <p:nvPr/>
        </p:nvSpPr>
        <p:spPr bwMode="auto">
          <a:xfrm>
            <a:off x="6289700" y="3612803"/>
            <a:ext cx="454836" cy="22675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27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E0DF7B1-8DBE-49C1-AD62-F39325B0517C}"/>
              </a:ext>
            </a:extLst>
          </p:cNvPr>
          <p:cNvSpPr/>
          <p:nvPr/>
        </p:nvSpPr>
        <p:spPr bwMode="auto">
          <a:xfrm>
            <a:off x="6289700" y="3839726"/>
            <a:ext cx="454836" cy="22675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138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3D22F68-79AD-432B-9C83-F5261725BC0F}"/>
              </a:ext>
            </a:extLst>
          </p:cNvPr>
          <p:cNvSpPr/>
          <p:nvPr/>
        </p:nvSpPr>
        <p:spPr bwMode="auto">
          <a:xfrm>
            <a:off x="6287864" y="4067165"/>
            <a:ext cx="454836" cy="22675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109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2C90F51-BD13-4F19-8D45-6D9481136588}"/>
              </a:ext>
            </a:extLst>
          </p:cNvPr>
          <p:cNvCxnSpPr>
            <a:cxnSpLocks/>
            <a:stCxn id="63" idx="3"/>
            <a:endCxn id="65" idx="1"/>
          </p:cNvCxnSpPr>
          <p:nvPr/>
        </p:nvCxnSpPr>
        <p:spPr bwMode="auto">
          <a:xfrm>
            <a:off x="6742700" y="4180542"/>
            <a:ext cx="268683" cy="34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66568097-55D1-4341-986D-4F88F4C0731E}"/>
              </a:ext>
            </a:extLst>
          </p:cNvPr>
          <p:cNvSpPr/>
          <p:nvPr/>
        </p:nvSpPr>
        <p:spPr bwMode="auto">
          <a:xfrm>
            <a:off x="7011383" y="4070624"/>
            <a:ext cx="454836" cy="22675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49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6986E1D-C6FB-41B1-BD3E-3CB259ABA89C}"/>
              </a:ext>
            </a:extLst>
          </p:cNvPr>
          <p:cNvCxnSpPr>
            <a:cxnSpLocks/>
            <a:stCxn id="58" idx="3"/>
            <a:endCxn id="68" idx="1"/>
          </p:cNvCxnSpPr>
          <p:nvPr/>
        </p:nvCxnSpPr>
        <p:spPr bwMode="auto">
          <a:xfrm flipV="1">
            <a:off x="6755089" y="3032841"/>
            <a:ext cx="195780" cy="120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E6F8D679-DF08-4C94-945D-98636E57A3D1}"/>
              </a:ext>
            </a:extLst>
          </p:cNvPr>
          <p:cNvSpPr/>
          <p:nvPr/>
        </p:nvSpPr>
        <p:spPr bwMode="auto">
          <a:xfrm>
            <a:off x="6950869" y="2919464"/>
            <a:ext cx="454370" cy="22675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24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51EB627-90E6-44FA-9FC2-6696740025F6}"/>
              </a:ext>
            </a:extLst>
          </p:cNvPr>
          <p:cNvCxnSpPr>
            <a:cxnSpLocks/>
            <a:stCxn id="57" idx="3"/>
            <a:endCxn id="71" idx="1"/>
          </p:cNvCxnSpPr>
          <p:nvPr/>
        </p:nvCxnSpPr>
        <p:spPr bwMode="auto">
          <a:xfrm flipV="1">
            <a:off x="6755066" y="2805610"/>
            <a:ext cx="196074" cy="295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99636043-FFE1-4E80-84C4-BC0E27FA0FFD}"/>
              </a:ext>
            </a:extLst>
          </p:cNvPr>
          <p:cNvSpPr/>
          <p:nvPr/>
        </p:nvSpPr>
        <p:spPr bwMode="auto">
          <a:xfrm>
            <a:off x="6951140" y="2692233"/>
            <a:ext cx="454836" cy="22675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13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D325D38-F299-4645-B3CF-A7477848849B}"/>
              </a:ext>
            </a:extLst>
          </p:cNvPr>
          <p:cNvSpPr/>
          <p:nvPr/>
        </p:nvSpPr>
        <p:spPr bwMode="auto">
          <a:xfrm>
            <a:off x="277585" y="4741027"/>
            <a:ext cx="6879571" cy="19130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27: 27%13 = 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53: 53%13 = 1   q = 53/13 = 4   (53+4)%13 = 5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13</a:t>
            </a:r>
            <a:r>
              <a:rPr lang="en-US" sz="1200" dirty="0"/>
              <a:t>: 13%13 = 0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10: 10%13 = 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138:  138%13 = 8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109: 109%13 = 5   q = 109/13 = 8   (109 + 8)%13 = 0   (117 + 8)%13 = 8   (125 + 8)%13 = 3</a:t>
            </a:r>
          </a:p>
          <a:p>
            <a:r>
              <a:rPr lang="en-US" sz="1200" dirty="0"/>
              <a:t>49: 49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%13 = 10   q = 14/13 = 3   (49 + 3)%13 = 0   (52 + 3)%13 = 3   (55 + 3)%13 = 6</a:t>
            </a:r>
            <a:endParaRPr lang="en-US" sz="1200" dirty="0"/>
          </a:p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174: 174%13 = 5   q = 174/13 = 13   13%13 = 0   q = 19  (174 + 19)%13 = 11</a:t>
            </a:r>
          </a:p>
          <a:p>
            <a:r>
              <a:rPr lang="en-US" sz="1200" dirty="0"/>
              <a:t>26: 26%13 = 0   q = 26/13 = 2   (26 + 2)%13 = 2</a:t>
            </a:r>
          </a:p>
          <a:p>
            <a:r>
              <a:rPr lang="en-US" sz="1200" dirty="0"/>
              <a:t>24: 24%13 = 1   q = 24/13 = 1   (24 + 1)%13 = 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39052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1	1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39052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		0	1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39057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	3	1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38893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		3	2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38893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		1	1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5" y="5287055"/>
            <a:ext cx="45413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1	1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433</Words>
  <Application>Microsoft Office PowerPoint</Application>
  <PresentationFormat>On-screen Show (4:3)</PresentationFormat>
  <Paragraphs>91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Kabindra Raj Suwal</cp:lastModifiedBy>
  <cp:revision>62</cp:revision>
  <cp:lastPrinted>2015-10-07T21:36:22Z</cp:lastPrinted>
  <dcterms:created xsi:type="dcterms:W3CDTF">2003-12-08T11:02:30Z</dcterms:created>
  <dcterms:modified xsi:type="dcterms:W3CDTF">2020-10-29T14:02:00Z</dcterms:modified>
</cp:coreProperties>
</file>