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3FA37-DAD1-4A99-ACF6-40AFCB09F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E06FD5-CD52-4482-90EE-1AD4B436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9D154-566E-4518-A522-BBE81C79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46262-9E8D-492B-A1AA-55EDAD6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6995A9-8098-4671-A2F5-35D35455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74A53-CB5B-4924-87A8-D72E092C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4F34E-184C-44F3-ACEE-C6D2DA776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DAB8C-8B16-4F38-B187-3E5D930D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218E70-41AA-48CF-B132-D58DD6BE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61CF4F-4E0C-46BB-AC8C-DDA184F8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9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57950F-CADB-4D2B-991E-96807440C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EF51D3-CDBA-415C-A83D-1412944E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F5AD53-586F-4585-AB80-DF3A7BE8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8C1A80-64EA-4CCE-B7F3-BB9C315B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5413F-FC64-4B22-A588-1C587D23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96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00488-142E-4C9D-8DA3-F3A3B640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22527-90EB-4802-B556-798B7161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6D335D-2E33-4CE4-A677-2066C0BA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BD37-6FEA-46AE-9899-D7B50197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F28FB3-A96A-42D4-BD16-1C877C84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10A6-033D-4896-88A4-B39A9E0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778A26-C948-457B-9761-C6523393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34D19-DF1E-4A32-9109-78EAE447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829A74-D738-4049-A074-DA26DB5D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AB33-B1D3-48D4-AA88-DB56AFE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16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78F12-CFA5-4FA2-8672-244DFD3B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63256-C770-4F14-B518-31D56171D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426A4A-C281-44B3-B219-9F7B8A65B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261A57-5D89-43C4-A170-5DAE7A03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2ABB72-DC70-4EAB-9C83-F651433B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64F15E-B753-40D9-9332-20A77B15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7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C7A2B-7B56-438F-9DBD-690D373D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F8A019-E67C-44CC-B74D-DA0DE758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8A4B97-A6B2-4513-90BD-DD7B16B26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495234-E973-413E-AD49-117C9A927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ADA1E4-5511-43AC-836C-42C3B75D3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44C8DC-89AF-4324-8B64-9EBA4A04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9E40A4-91D1-4171-B96E-3B48AABA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A5EF1E-2F5A-4635-9A47-DFA3AF1F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7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4C9E9-6EFB-4C66-A006-3803B624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C242F3-5BE5-4D7C-BACA-6785362A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2A119D-E6F1-4413-A980-3AEB26B2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492928-A605-4DCC-8321-BF91942F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26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1A5B97-9F13-4718-A996-3AF08146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CF4F03-F60F-4AB8-B0EA-4B5C69D8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BE3437-FB8D-45BD-B4C7-319309B6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68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18755-5EF1-4026-8E09-9CB04D0D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A03A3-B4F1-40AB-A699-4E9B5117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A47325-E557-42B9-BF74-08A97981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6FAFB0-BB33-49D6-AAC1-74E49062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379720-824F-40E0-B7B9-0CF104BC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8D6F4-176D-427F-AE4B-C33E597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5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C7B21-0084-48FD-847C-532DE7EE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157918-C9A2-49CB-9FB4-50A8A19FF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537BF-7CED-4C06-B004-82D339B7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25252C-4FEF-4C0B-87EC-9E3F4245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8E5E4-DF50-4697-8F47-13DF87EE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790D5-F160-44E3-83CA-0F45E521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87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9F7F0A-5E07-47CD-BCA0-4CF461AA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652C23-F70A-4EF4-9762-DF042D6D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E404D-22CB-4A7F-9118-DE83D58D5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F4FA-7410-4CEC-9FDE-0FC3F603CEFE}" type="datetimeFigureOut">
              <a:rPr kumimoji="1" lang="ja-JP" altLang="en-US" smtClean="0"/>
              <a:t>2021/2/3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5F90C-3E37-45F5-9E6D-27E87D40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A463D-4348-4D1F-9C54-C354F29D5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2B04-7BA7-49C0-BD30-A94A03A5B9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3" Type="http://schemas.microsoft.com/office/2007/relationships/media" Target="../media/media2.mp4"/><Relationship Id="rId21" Type="http://schemas.openxmlformats.org/officeDocument/2006/relationships/image" Target="../media/image8.png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4.png"/><Relationship Id="rId2" Type="http://schemas.openxmlformats.org/officeDocument/2006/relationships/video" Target="../media/media1.mp4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2.png"/><Relationship Id="rId10" Type="http://schemas.openxmlformats.org/officeDocument/2006/relationships/video" Target="../media/media5.mp4"/><Relationship Id="rId19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onqv-90_1e6">
            <a:hlinkClick r:id="" action="ppaction://media"/>
            <a:extLst>
              <a:ext uri="{FF2B5EF4-FFF2-40B4-BE49-F238E27FC236}">
                <a16:creationId xmlns:a16="http://schemas.microsoft.com/office/drawing/2014/main" id="{4559E09B-7512-45D4-B33A-5B22A01EB67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4"/>
          <a:srcRect l="28543" t="22039" r="38098" b="23972"/>
          <a:stretch/>
        </p:blipFill>
        <p:spPr>
          <a:xfrm>
            <a:off x="6183831" y="1281343"/>
            <a:ext cx="1864747" cy="2132373"/>
          </a:xfrm>
          <a:prstGeom prst="rect">
            <a:avLst/>
          </a:prstGeom>
        </p:spPr>
      </p:pic>
      <p:pic>
        <p:nvPicPr>
          <p:cNvPr id="3" name="nonqv-90_1e5">
            <a:hlinkClick r:id="" action="ppaction://media"/>
            <a:extLst>
              <a:ext uri="{FF2B5EF4-FFF2-40B4-BE49-F238E27FC236}">
                <a16:creationId xmlns:a16="http://schemas.microsoft.com/office/drawing/2014/main" id="{6C3F0A81-CA3B-4096-995E-977E082F15B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15"/>
          <a:srcRect l="28554" t="22253" r="38086" b="23976"/>
          <a:stretch/>
        </p:blipFill>
        <p:spPr>
          <a:xfrm>
            <a:off x="8056304" y="1300488"/>
            <a:ext cx="1864747" cy="2123739"/>
          </a:xfrm>
          <a:prstGeom prst="rect">
            <a:avLst/>
          </a:prstGeom>
        </p:spPr>
      </p:pic>
      <p:pic>
        <p:nvPicPr>
          <p:cNvPr id="4" name="nonqv-90_1e3">
            <a:hlinkClick r:id="" action="ppaction://media"/>
            <a:extLst>
              <a:ext uri="{FF2B5EF4-FFF2-40B4-BE49-F238E27FC236}">
                <a16:creationId xmlns:a16="http://schemas.microsoft.com/office/drawing/2014/main" id="{3B17DC16-A63B-4C7C-A08E-5FF6A77A1BB3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16"/>
          <a:srcRect l="28708" t="22042" r="38242" b="24407"/>
          <a:stretch/>
        </p:blipFill>
        <p:spPr>
          <a:xfrm>
            <a:off x="9936953" y="1309120"/>
            <a:ext cx="1847481" cy="2115107"/>
          </a:xfrm>
          <a:prstGeom prst="rect">
            <a:avLst/>
          </a:prstGeom>
        </p:spPr>
      </p:pic>
      <p:pic>
        <p:nvPicPr>
          <p:cNvPr id="5" name="vellon-mean_1e6">
            <a:hlinkClick r:id="" action="ppaction://media"/>
            <a:extLst>
              <a:ext uri="{FF2B5EF4-FFF2-40B4-BE49-F238E27FC236}">
                <a16:creationId xmlns:a16="http://schemas.microsoft.com/office/drawing/2014/main" id="{1440C887-E6CD-42E4-BF8F-1E6555BB9798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 rotWithShape="1">
          <a:blip r:embed="rId17"/>
          <a:srcRect l="36426" t="24017" r="40098" b="27459"/>
          <a:stretch/>
        </p:blipFill>
        <p:spPr>
          <a:xfrm>
            <a:off x="6096000" y="3737545"/>
            <a:ext cx="1548761" cy="2262007"/>
          </a:xfrm>
          <a:prstGeom prst="rect">
            <a:avLst/>
          </a:prstGeom>
        </p:spPr>
      </p:pic>
      <p:pic>
        <p:nvPicPr>
          <p:cNvPr id="6" name="vellon-mean_1e5">
            <a:hlinkClick r:id="" action="ppaction://media"/>
            <a:extLst>
              <a:ext uri="{FF2B5EF4-FFF2-40B4-BE49-F238E27FC236}">
                <a16:creationId xmlns:a16="http://schemas.microsoft.com/office/drawing/2014/main" id="{2A80F9D0-7109-4E3B-851B-567873502426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 rotWithShape="1">
          <a:blip r:embed="rId18"/>
          <a:srcRect l="36122" t="23792" r="39940" b="27683"/>
          <a:stretch/>
        </p:blipFill>
        <p:spPr>
          <a:xfrm>
            <a:off x="8044499" y="3737546"/>
            <a:ext cx="1579329" cy="2262006"/>
          </a:xfrm>
          <a:prstGeom prst="rect">
            <a:avLst/>
          </a:prstGeom>
        </p:spPr>
      </p:pic>
      <p:pic>
        <p:nvPicPr>
          <p:cNvPr id="7" name="vellon-mean_1e3">
            <a:hlinkClick r:id="" action="ppaction://media"/>
            <a:extLst>
              <a:ext uri="{FF2B5EF4-FFF2-40B4-BE49-F238E27FC236}">
                <a16:creationId xmlns:a16="http://schemas.microsoft.com/office/drawing/2014/main" id="{C0FD7876-C8E1-4A48-9F10-D77E99AF314A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 rotWithShape="1">
          <a:blip r:embed="rId19"/>
          <a:srcRect l="36116" t="24451" r="39945" b="27243"/>
          <a:stretch/>
        </p:blipFill>
        <p:spPr>
          <a:xfrm>
            <a:off x="9936953" y="3737545"/>
            <a:ext cx="1579329" cy="225181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2EAF10-FDAC-4871-9AD0-4917D5A85856}"/>
              </a:ext>
            </a:extLst>
          </p:cNvPr>
          <p:cNvSpPr/>
          <p:nvPr/>
        </p:nvSpPr>
        <p:spPr>
          <a:xfrm>
            <a:off x="5930493" y="5757807"/>
            <a:ext cx="363014" cy="46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B16DA7D-96A2-41F2-8D41-2C7AA8AD0F29}"/>
              </a:ext>
            </a:extLst>
          </p:cNvPr>
          <p:cNvSpPr/>
          <p:nvPr/>
        </p:nvSpPr>
        <p:spPr>
          <a:xfrm>
            <a:off x="7957886" y="5814417"/>
            <a:ext cx="363014" cy="46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A68B86-3508-42CF-A62F-0C59F044CB08}"/>
              </a:ext>
            </a:extLst>
          </p:cNvPr>
          <p:cNvSpPr/>
          <p:nvPr/>
        </p:nvSpPr>
        <p:spPr>
          <a:xfrm>
            <a:off x="9809509" y="5757806"/>
            <a:ext cx="363014" cy="463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A0F9C4-1648-4750-A61D-A1D58163C394}"/>
                  </a:ext>
                </a:extLst>
              </p:cNvPr>
              <p:cNvSpPr txBox="1"/>
              <p:nvPr/>
            </p:nvSpPr>
            <p:spPr>
              <a:xfrm>
                <a:off x="6261182" y="708885"/>
                <a:ext cx="1696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APE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7A0F9C4-1648-4750-A61D-A1D58163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182" y="708885"/>
                <a:ext cx="1696704" cy="400110"/>
              </a:xfrm>
              <a:prstGeom prst="rect">
                <a:avLst/>
              </a:prstGeom>
              <a:blipFill>
                <a:blip r:embed="rId2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B003D8B-515F-441C-B4A2-CD20D7769399}"/>
                  </a:ext>
                </a:extLst>
              </p:cNvPr>
              <p:cNvSpPr txBox="1"/>
              <p:nvPr/>
            </p:nvSpPr>
            <p:spPr>
              <a:xfrm>
                <a:off x="8112903" y="703384"/>
                <a:ext cx="1696704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APE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B003D8B-515F-441C-B4A2-CD20D776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03" y="703384"/>
                <a:ext cx="1696704" cy="40363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D9E2AB-FAA9-46B2-AB9D-E5A8BB242E2C}"/>
                  </a:ext>
                </a:extLst>
              </p:cNvPr>
              <p:cNvSpPr txBox="1"/>
              <p:nvPr/>
            </p:nvSpPr>
            <p:spPr>
              <a:xfrm>
                <a:off x="10012341" y="714692"/>
                <a:ext cx="1696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APE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9D9E2AB-FAA9-46B2-AB9D-E5A8BB242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341" y="714692"/>
                <a:ext cx="1696704" cy="400110"/>
              </a:xfrm>
              <a:prstGeom prst="rect">
                <a:avLst/>
              </a:prstGeom>
              <a:blipFill>
                <a:blip r:embed="rId2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9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2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2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2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Office PowerPoint</Application>
  <PresentationFormat>ワイド画面</PresentationFormat>
  <Paragraphs>3</Paragraphs>
  <Slides>1</Slides>
  <Notes>0</Notes>
  <HiddenSlides>0</HiddenSlides>
  <MMClips>6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7</cp:revision>
  <dcterms:created xsi:type="dcterms:W3CDTF">2021-02-03T08:35:01Z</dcterms:created>
  <dcterms:modified xsi:type="dcterms:W3CDTF">2021-02-03T09:58:25Z</dcterms:modified>
</cp:coreProperties>
</file>