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C8999-2665-4DD9-92A2-C5CFF64E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26905D-E042-4383-9324-5F375F29A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90A56-17EB-47FB-9F5C-8DB022A0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A85DC0-E4F0-44B2-BAB1-33341A5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8843B0-E918-4E4F-A879-D9EE6B0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A5CBD-6D61-490F-B490-C1F00D1A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660E11-3AB5-4938-AAE8-1751803A5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6D5E3-E2E8-4986-B352-30A0FAE9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8E6F4F-F126-464E-8BCB-8B9F898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8FDD6-8FE0-4C25-B4BD-712ECE7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4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27D252-780A-46E6-B3D3-FC690E3B9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42B603-ED7F-4360-9387-499CBA993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9D13-A065-46D6-B914-C5EAD49E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B8B6A-061D-4D9C-8D78-91741664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878B0-ADFB-44C4-A293-A0112452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43AB5-AD03-4C19-8EB8-7C4A596F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93BFC-2786-4284-9FAB-D1A59A2C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C3563-5DF5-4FAB-9B58-9CF62D82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30787A-3E92-4A5B-BB68-97B110B8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AC22F-14D4-40DD-B823-44B61146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5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4FC69-DBB5-48E3-A1D8-4FF31EE9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944435-A9B3-4173-B8FB-8C7F541B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57E14A-5D75-4DE0-B127-C198C697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688D33-EB1A-4318-A767-C95956B3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398FC-86A5-488F-8D8D-DB68C57B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36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38977-7F75-4698-B03E-C3EF4609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BC68C7-7A9E-4402-8F0D-0A63DA27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547B-B709-4427-9D52-05F69AB6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E7188-816A-48B5-8AB0-780ECA06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856D7-F544-41D7-A67E-72F48CAA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4C24BE-5245-427C-9A5A-469C7183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1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3AF59-0BCF-4922-AA26-5C7C511A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F7943-B25E-4524-A6D1-C73A6C26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1E69D1-9FC7-4D9B-8D04-4D7520013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874BA5-8B6F-4CD7-9968-BDE1CDEE6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B7116C-C517-4DB1-AC3D-0559DE2F9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20BCD7-48D3-4BB4-A61B-6C9DFDC2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61BF9C-EA33-4740-A45A-E4E457AC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466EFA-41CF-4FD9-9F27-01EFF3C5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5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3F19C-3CEE-48C1-8B30-616E8EEB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D4472C-183D-4ED2-9563-F54E3395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7FD97-8718-4088-9694-CFD55023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97A9B6-0E69-425E-A0BB-985F30E2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51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DF6F48-5039-4878-B5F1-83CB243D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0AE9D4-D515-4FF5-A31E-B0107D72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608D33-C6E0-47F2-A006-0953D7C2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9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A86F7-E535-4FCB-BA6C-63CA2A95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89057-86EA-492E-891F-80102E73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65737F-1F78-4C48-8E9D-7EF2F1A5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F1E96F-6552-4A3F-83F7-6AF2174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7FF62A-CA6F-41AD-AD29-52B3019B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6D29C2-D9AE-4A72-8FC5-AABACB18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8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12A16-CFD3-4FD1-9A1C-7B9D61A3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930B80-E0DB-496F-89F7-30D92F491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69E49-376B-4BA3-8330-9809EDBBF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53FEC-3C9E-428C-92B0-41F1594D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CBF997-D987-4841-9B10-04B316C2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E5C42B-A5B4-4E62-B15A-A234B31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56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33D44A-31CC-4729-96CD-7766798D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B0883-D758-43F3-8220-D1EAE6F5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3D64E-5A50-4EF9-A410-9D161F54D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F9D-CC4E-4B83-BAA1-F091154705E6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BC252-307F-4790-B5EB-682EC9CD5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D11B7-16DB-41FE-83C9-6798C8AF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7EEB-0E42-4FEA-8805-A4E1F27F0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91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147CBD-FD44-48AA-A27F-6E47EC4EF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55" t="-1535" b="50384"/>
          <a:stretch/>
        </p:blipFill>
        <p:spPr>
          <a:xfrm flipH="1" flipV="1">
            <a:off x="3166197" y="777302"/>
            <a:ext cx="2588129" cy="26516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937A206-A9C1-4D92-8978-F06712CAD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1" t="18495" r="15456" b="15240"/>
          <a:stretch/>
        </p:blipFill>
        <p:spPr>
          <a:xfrm>
            <a:off x="5846822" y="777302"/>
            <a:ext cx="2498556" cy="255813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A623DE0-D9E1-420A-862A-6BA54D05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657"/>
          <a:stretch/>
        </p:blipFill>
        <p:spPr>
          <a:xfrm flipH="1" flipV="1">
            <a:off x="3166197" y="3429000"/>
            <a:ext cx="2588128" cy="26173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D9A9241-413C-445A-AE4D-1DCE81265E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65" t="14439" r="15645" b="17743"/>
          <a:stretch/>
        </p:blipFill>
        <p:spPr>
          <a:xfrm>
            <a:off x="5846822" y="3429000"/>
            <a:ext cx="2498556" cy="255813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7E587873-FCB8-490D-A02A-A8DB441651F0}"/>
              </a:ext>
            </a:extLst>
          </p:cNvPr>
          <p:cNvSpPr/>
          <p:nvPr/>
        </p:nvSpPr>
        <p:spPr>
          <a:xfrm>
            <a:off x="3433218" y="1036351"/>
            <a:ext cx="2034132" cy="2049749"/>
          </a:xfrm>
          <a:prstGeom prst="ellipse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3BAB3D0-DA66-4C1D-8927-8DCA21312E3D}"/>
              </a:ext>
            </a:extLst>
          </p:cNvPr>
          <p:cNvSpPr/>
          <p:nvPr/>
        </p:nvSpPr>
        <p:spPr>
          <a:xfrm>
            <a:off x="3433218" y="3683190"/>
            <a:ext cx="2034132" cy="2049749"/>
          </a:xfrm>
          <a:prstGeom prst="ellipse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85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</cp:revision>
  <dcterms:created xsi:type="dcterms:W3CDTF">2021-01-03T11:55:50Z</dcterms:created>
  <dcterms:modified xsi:type="dcterms:W3CDTF">2021-01-03T12:07:54Z</dcterms:modified>
</cp:coreProperties>
</file>