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259" autoAdjust="0"/>
  </p:normalViewPr>
  <p:slideViewPr>
    <p:cSldViewPr snapToGrid="0">
      <p:cViewPr>
        <p:scale>
          <a:sx n="100" d="100"/>
          <a:sy n="100" d="100"/>
        </p:scale>
        <p:origin x="46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03A1D-54D7-4E99-861D-5E2AB2DC22F9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E3DB-6C2E-41E1-9184-61B014994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0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E3DB-6C2E-41E1-9184-61B0149947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9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7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7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239894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𝒔𝒕𝒐𝒓𝒎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𝑨𝑷𝑬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12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2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239894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477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85" t="-1282" r="-842424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622" t="-1282" r="-1402703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82" r="-359292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82" r="-334225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82" r="-243407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82" r="-115049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82" r="-851" b="-10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9508" r="-359292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9508" r="-243407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9508" r="-115049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9508" r="-851" b="-1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229508" r="-359292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229508" r="-243407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229508" r="-115049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229508" r="-851" b="-1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329508" r="-359292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329508" r="-243407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329508" r="-115049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329508" r="-851" b="-1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429508" r="-359292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429508" r="-243407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429508" r="-115049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429508" r="-851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529508" r="-359292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529508" r="-24340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529508" r="-11504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529508" r="-851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629508" r="-35929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629508" r="-24340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629508" r="-11504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629508" r="-851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729508" r="-35929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729508" r="-24340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729508" r="-11504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729508" r="-851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829508" r="-35929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829508" r="-33422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829508" r="-24340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829508" r="-11504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829508" r="-851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929508" r="-35929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929508" r="-33422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929508" r="-243407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929508" r="-11504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929508" r="-851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046667" r="-35929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046667" r="-33422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046667" r="-24340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046667" r="-11504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046667" r="-851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127869" r="-35929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127869" r="-3342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127869" r="-24340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127869" r="-11504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127869" r="-8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27869" r="-35929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27869" r="-334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27869" r="-24340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27869" r="-11504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27869" r="-8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327869" r="-35929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327869" r="-24340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327869" r="-1150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327869" r="-8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427869" r="-3592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427869" r="-2434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427869" r="-1150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427869" r="-8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5323114" y="6144084"/>
            <a:ext cx="458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* </a:t>
            </a:r>
            <a:r>
              <a:rPr kumimoji="1" lang="en-US" altLang="ja-JP" sz="1200" dirty="0"/>
              <a:t>Brueshaber et al. (2019) </a:t>
            </a:r>
            <a:r>
              <a:rPr kumimoji="1" lang="ja-JP" altLang="en-US" sz="1200" dirty="0"/>
              <a:t>で </a:t>
            </a:r>
            <a:r>
              <a:rPr kumimoji="1" lang="en-US" altLang="ja-JP" sz="1200" dirty="0"/>
              <a:t>Burger </a:t>
            </a:r>
            <a:r>
              <a:rPr kumimoji="1" lang="ja-JP" altLang="en-US" sz="1200" dirty="0"/>
              <a:t>数の値で分類したレジーム</a:t>
            </a:r>
          </a:p>
        </p:txBody>
      </p:sp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12214"/>
                  </p:ext>
                </p:extLst>
              </p:nvPr>
            </p:nvGraphicFramePr>
            <p:xfrm>
              <a:off x="157235" y="163073"/>
              <a:ext cx="9591530" cy="6293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275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493729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402783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41678">
                      <a:extLst>
                        <a:ext uri="{9D8B030D-6E8A-4147-A177-3AD203B41FA5}">
                          <a16:colId xmlns:a16="http://schemas.microsoft.com/office/drawing/2014/main" val="210260838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355850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146136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675926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749397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764092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998888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  <a:gridCol w="643711">
                      <a:extLst>
                        <a:ext uri="{9D8B030D-6E8A-4147-A177-3AD203B41FA5}">
                          <a16:colId xmlns:a16="http://schemas.microsoft.com/office/drawing/2014/main" val="1954183830"/>
                        </a:ext>
                      </a:extLst>
                    </a:gridCol>
                    <a:gridCol w="1354065">
                      <a:extLst>
                        <a:ext uri="{9D8B030D-6E8A-4147-A177-3AD203B41FA5}">
                          <a16:colId xmlns:a16="http://schemas.microsoft.com/office/drawing/2014/main" val="1658599275"/>
                        </a:ext>
                      </a:extLst>
                    </a:gridCol>
                  </a:tblGrid>
                  <a:tr h="373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𝐬𝐭𝐨𝐫𝐦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𝐀𝐏𝐄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9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  <m:r>
                                    <a:rPr kumimoji="1" lang="en-US" altLang="ja-JP" sz="9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備考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61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1, 2, 4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kumimoji="1" lang="en-US" altLang="ja-JP" sz="900" dirty="0" smtClean="0">
                                      <a:solidFill>
                                        <a:sysClr val="windowText" lastClr="000000"/>
                                      </a:solidFill>
                                      <a:latin typeface="HG明朝B" panose="02020809000000000000" pitchFamily="17" charset="-128"/>
                                      <a:ea typeface="HG明朝B" panose="02020809000000000000" pitchFamily="17" charset="-128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ja-JP" sz="900" dirty="0" smtClean="0">
                                      <a:solidFill>
                                        <a:sysClr val="windowText" lastClr="000000"/>
                                      </a:solidFill>
                                      <a:latin typeface="HG明朝B" panose="02020809000000000000" pitchFamily="17" charset="-128"/>
                                      <a:ea typeface="HG明朝B" panose="02020809000000000000" pitchFamily="17" charset="-128"/>
                                    </a:rPr>
                                    <m:t>07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  <m:r>
                                    <a:rPr kumimoji="1" lang="en-US" altLang="ja-JP" sz="9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58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2.7654×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1.01×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1.2367×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4.53×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4.0920×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1.50×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175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2.7200×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9.97×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58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D1a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83144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65273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1847581"/>
                      </a:ext>
                    </a:extLst>
                  </a:tr>
                  <a:tr h="358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該当なし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81112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12214"/>
                  </p:ext>
                </p:extLst>
              </p:nvPr>
            </p:nvGraphicFramePr>
            <p:xfrm>
              <a:off x="157235" y="163073"/>
              <a:ext cx="9591530" cy="6293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275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493729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402783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41678">
                      <a:extLst>
                        <a:ext uri="{9D8B030D-6E8A-4147-A177-3AD203B41FA5}">
                          <a16:colId xmlns:a16="http://schemas.microsoft.com/office/drawing/2014/main" val="210260838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355850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146136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675926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749397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764092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998888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  <a:gridCol w="643711">
                      <a:extLst>
                        <a:ext uri="{9D8B030D-6E8A-4147-A177-3AD203B41FA5}">
                          <a16:colId xmlns:a16="http://schemas.microsoft.com/office/drawing/2014/main" val="1954183830"/>
                        </a:ext>
                      </a:extLst>
                    </a:gridCol>
                    <a:gridCol w="1354065">
                      <a:extLst>
                        <a:ext uri="{9D8B030D-6E8A-4147-A177-3AD203B41FA5}">
                          <a16:colId xmlns:a16="http://schemas.microsoft.com/office/drawing/2014/main" val="1658599275"/>
                        </a:ext>
                      </a:extLst>
                    </a:gridCol>
                  </a:tblGrid>
                  <a:tr h="38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587" r="-873188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238" t="-1587" r="-1047619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4138" t="-1587" r="-1796552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587" r="-454255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587" r="-669369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587" r="-504065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587" r="-392063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587" r="-201220" b="-15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備考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68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06667" r="-873188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06667" r="-454255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06667" r="-504065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06667" r="-392063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06667" r="-201220" b="-1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1, 2, 4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106667" r="-901" b="-1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206667" r="-873188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206667" r="-454255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206667" r="-504065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206667" r="-392063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206667" r="-201220" b="-1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206667" r="-901" b="-1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353846" r="-873188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353846" r="-454255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353846" r="-504065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353846" r="-392063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353846" r="-201220" b="-15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445283" r="-873188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445283" r="-454255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445283" r="-504065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445283" r="-392063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445283" r="-201220" b="-1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555769" r="-873188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555769" r="-454255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555769" r="-504065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555769" r="-392063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555769" r="-201220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655769" r="-873188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655769" r="-454255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655769" r="-504065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655769" r="-392063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655769" r="-201220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755769" r="-873188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755769" r="-454255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755769" r="-504065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755769" r="-392063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755769" r="-201220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855769" r="-873188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855769" r="-454255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855769" r="-504065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855769" r="-392063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855769" r="-201220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175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937736" r="-873188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937736" r="-454255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937736" r="-504065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937736" r="-392063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937736" r="-201220" b="-9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916667" r="-873188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916667" r="-454255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916667" r="-669369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916667" r="-504065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916667" r="-392063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916667" r="-201220" b="-7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916667" r="-901" b="-7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173077" r="-873188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173077" r="-454255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173077" r="-669369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173077" r="-504065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173077" r="-392063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173077" r="-201220" b="-7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273077" r="-873188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273077" r="-454255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273077" r="-669369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273077" r="-504065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273077" r="-392063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273077" r="-201220" b="-6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373077" r="-873188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373077" r="-454255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373077" r="-669369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373077" r="-504065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373077" r="-392063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373077" r="-201220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473077" r="-873188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473077" r="-454255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473077" r="-669369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473077" r="-504065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473077" r="-392063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473077" r="-201220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543396" r="-873188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543396" r="-454255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543396" r="-504065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543396" r="-392063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543396" r="-201220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831442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675000" r="-873188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675000" r="-454255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675000" r="-504065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675000" r="-392063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675000" r="-201220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652731"/>
                      </a:ext>
                    </a:extLst>
                  </a:tr>
                  <a:tr h="317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775000" r="-873188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775000" r="-454255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775000" r="-504065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775000" r="-392063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775000" r="-201220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18475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625000" r="-87318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625000" r="-45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625000" r="-50406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625000" r="-39206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625000" r="-20122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該当なし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1625000" r="-90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111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6139089" y="6456358"/>
            <a:ext cx="3395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*</a:t>
            </a:r>
            <a:r>
              <a:rPr kumimoji="1" lang="en-US" altLang="ja-JP" sz="1050" baseline="30000" dirty="0">
                <a:solidFill>
                  <a:srgbClr val="FF0000"/>
                </a:solidFill>
              </a:rPr>
              <a:t>1</a:t>
            </a:r>
            <a:r>
              <a:rPr kumimoji="1" lang="en-US" altLang="ja-JP" sz="900" dirty="0">
                <a:solidFill>
                  <a:srgbClr val="FF0000"/>
                </a:solidFill>
              </a:rPr>
              <a:t> </a:t>
            </a:r>
            <a:r>
              <a:rPr kumimoji="1" lang="en-US" altLang="ja-JP" sz="900" dirty="0"/>
              <a:t>Brueshaber et al. (2019) </a:t>
            </a:r>
            <a:r>
              <a:rPr kumimoji="1" lang="ja-JP" altLang="en-US" sz="900" dirty="0"/>
              <a:t>で </a:t>
            </a:r>
            <a:r>
              <a:rPr kumimoji="1" lang="en-US" altLang="ja-JP" sz="900" dirty="0"/>
              <a:t>Burger </a:t>
            </a:r>
            <a:r>
              <a:rPr kumimoji="1" lang="ja-JP" altLang="en-US" sz="900" dirty="0"/>
              <a:t>数の値で分類したレジーム</a:t>
            </a:r>
            <a:endParaRPr kumimoji="1" lang="en-US" altLang="ja-JP" sz="90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*</a:t>
            </a:r>
            <a:r>
              <a:rPr kumimoji="1" lang="en-US" altLang="ja-JP" sz="1050" baseline="30000" dirty="0">
                <a:solidFill>
                  <a:srgbClr val="FF0000"/>
                </a:solidFill>
              </a:rPr>
              <a:t>2</a:t>
            </a:r>
            <a:r>
              <a:rPr kumimoji="1" lang="en-US" altLang="ja-JP" sz="900" dirty="0">
                <a:solidFill>
                  <a:srgbClr val="FF0000"/>
                </a:solidFill>
              </a:rPr>
              <a:t> </a:t>
            </a:r>
            <a:r>
              <a:rPr kumimoji="1" lang="en-US" altLang="ja-JP" sz="900" dirty="0"/>
              <a:t>Showman (2007) 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990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1067</Words>
  <Application>Microsoft Office PowerPoint</Application>
  <PresentationFormat>A4 210 x 297 mm</PresentationFormat>
  <Paragraphs>407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HG明朝B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24</cp:revision>
  <dcterms:created xsi:type="dcterms:W3CDTF">2021-01-18T17:52:16Z</dcterms:created>
  <dcterms:modified xsi:type="dcterms:W3CDTF">2021-01-21T05:10:53Z</dcterms:modified>
</cp:coreProperties>
</file>