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58" autoAdjust="0"/>
  </p:normalViewPr>
  <p:slideViewPr>
    <p:cSldViewPr snapToGrid="0">
      <p:cViewPr>
        <p:scale>
          <a:sx n="100" d="100"/>
          <a:sy n="100" d="100"/>
        </p:scale>
        <p:origin x="36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09198-BC9D-4FB8-B74C-1D7BFF391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E90DCD-C602-46F8-98D0-0B91BC44A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2CBA19-F97F-4754-846D-B35F0FF0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A28F49-FFAC-467D-BC3F-D170055B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1F9EB-43B9-4466-804F-C8394853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49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5CC5B-CBD4-463A-AA84-3E9352E9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2EF5F9-0E24-4F73-AA2C-4E11018BD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086CD2-1DA4-465B-9282-03953D3F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45740-FFEE-4503-81BE-78B44AB0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39BAD-9F62-42AB-8A21-F9188309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9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C502BD-7794-4605-BBC1-4483A1100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2509CD-B3A8-4772-884A-130B9B31F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A7967-4155-42EB-ACE1-BECFEC84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E6FA9-DBC9-4B8E-B9C1-4C59D784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49EA1-F285-4859-B779-F6FA0FD8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44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07907-D036-4A8A-9701-24744096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511825-652A-4D25-843D-22F8E29D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577B75-B77A-45E9-B714-E325FF86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A7514-E05C-499A-8660-7B786E36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051CEA-D2A2-4F8B-B60E-1676B409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18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FB11A-761B-4A43-8217-A8F46EB1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8C482-55BC-4BCB-9CA0-3A36301B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0298F-4EA9-4CE2-A0A6-816B20E6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856F2E-4403-4BCB-8FCD-339B910E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00EAA5-625C-4F24-8B39-6DFEF5E0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1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2645D-ED8C-404F-BDA5-89DFE3E3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EE55A9-995F-461E-8E2F-93F498C8B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F6B81F-3413-4430-9297-0742ED19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C32F80-121D-47F5-AE76-D6464B1C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DEB020-DB33-4AF8-BAB2-11F76E78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B7AC31-5DF6-4BA8-BE98-918A4859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41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D1D7D-C096-4024-A658-BF32C422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649205-546F-40EC-BB59-B89000F7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C9380F-44C7-4344-B9B7-D400F4A9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BFA776-0122-426B-9466-C35CC9A3F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50EEC1-E57D-4C43-8932-4084B0F70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A6896D-ADDE-48BD-A01A-85E3B0B0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62950B-8B1B-492E-9CFA-F66A8128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7A4C2D-A341-4B28-A7DC-FCDBE16C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24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4464B-3B00-4816-9B9F-A95103DB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408368-3FF3-46A6-9354-8F7A1055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66CA87-5710-4C54-9354-CE7B9D67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CBAC5C-3299-4EC5-B0A7-62CF67E9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5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64414D-5D1D-499A-9232-EB0DFE53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048D23-A197-4EDF-8B37-8555A512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BD5E9A-28A2-4170-8E73-110332CC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7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6FF9D0-E094-4E16-A259-099A5FF5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2CC8A0-301E-4EDA-B590-CE762AE6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A159F0-53FB-4BF5-84A3-A8AAF0E4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1FD6B0-1DD6-4422-8AF7-3A389500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7AC350-39AB-4E34-A843-C5CC233B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E7FEBA-BFA3-40E0-A5A6-798B4014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66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8C28B-C30D-4F15-9169-913F56D2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949136-3ED0-47B5-A76B-E133661E1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7C2677-A23C-4E58-B024-1ACFE9438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406A7C-65F6-495E-8738-7F63B5F9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39B68-C01B-42FD-9B6F-2A1307E7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AE4C98-52B4-4B77-8523-3F7261C9C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47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C76FDF-0104-4A32-A2C5-B14840E0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C9C282-D245-4149-A4A8-7121DBD11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0DDD7E-824A-404A-8FEF-A70A2AFE1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2B7A-14F9-4B03-9E81-9B4B4A3BEE0D}" type="datetimeFigureOut">
              <a:rPr kumimoji="1" lang="ja-JP" altLang="en-US" smtClean="0"/>
              <a:t>2021/1/21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C6C53-6FB4-432C-B384-9C1ACBF40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62F8-B569-46C8-A2FE-651C93011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A885-B40A-4195-BB51-0AD9C1CD96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49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495B9E47-E23B-44D4-802C-5BA760FD48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725481"/>
                  </p:ext>
                </p:extLst>
              </p:nvPr>
            </p:nvGraphicFramePr>
            <p:xfrm>
              <a:off x="61745" y="1674473"/>
              <a:ext cx="6734509" cy="1535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8652">
                      <a:extLst>
                        <a:ext uri="{9D8B030D-6E8A-4147-A177-3AD203B41FA5}">
                          <a16:colId xmlns:a16="http://schemas.microsoft.com/office/drawing/2014/main" val="3480938367"/>
                        </a:ext>
                      </a:extLst>
                    </a:gridCol>
                    <a:gridCol w="4086225">
                      <a:extLst>
                        <a:ext uri="{9D8B030D-6E8A-4147-A177-3AD203B41FA5}">
                          <a16:colId xmlns:a16="http://schemas.microsoft.com/office/drawing/2014/main" val="1732164345"/>
                        </a:ext>
                      </a:extLst>
                    </a:gridCol>
                    <a:gridCol w="2019632">
                      <a:extLst>
                        <a:ext uri="{9D8B030D-6E8A-4147-A177-3AD203B41FA5}">
                          <a16:colId xmlns:a16="http://schemas.microsoft.com/office/drawing/2014/main" val="4265589354"/>
                        </a:ext>
                      </a:extLst>
                    </a:gridCol>
                  </a:tblGrid>
                  <a:tr h="2693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実験名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内容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変化させるパラメータ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365367"/>
                      </a:ext>
                    </a:extLst>
                  </a:tr>
                  <a:tr h="335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Burger </a:t>
                          </a:r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数の影響を調べる．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1" lang="en-US" altLang="ja-JP" sz="11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1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kumimoji="1" lang="en-US" altLang="ja-JP" sz="11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en-US" altLang="ja-JP" sz="11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1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1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eq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または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HG明朝B" panose="02020809000000000000" pitchFamily="17" charset="-128"/>
                                </a:rPr>
                                <m:t>𝑎</m:t>
                              </m:r>
                            </m:oMath>
                          </a14:m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592017"/>
                      </a:ext>
                    </a:extLst>
                  </a:tr>
                  <a:tr h="335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放射緩和項の緩和時間の影響を調べる．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1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HG明朝B" panose="02020809000000000000" pitchFamily="17" charset="-128"/>
                                      </a:rPr>
                                      <m:t>APE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42607311"/>
                      </a:ext>
                    </a:extLst>
                  </a:tr>
                  <a:tr h="2693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3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質量強制の正負の影響を調べる．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HG明朝B" panose="02020809000000000000" pitchFamily="17" charset="-128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7067601"/>
                      </a:ext>
                    </a:extLst>
                  </a:tr>
                  <a:tr h="325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4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解像度を変え，質量強制の空間的大きさの影響を調べる．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切断波数</a:t>
                          </a:r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 </a:t>
                          </a:r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と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11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1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11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HG明朝B" panose="02020809000000000000" pitchFamily="17" charset="-128"/>
                                    </a:rPr>
                                    <m:t>storm</m:t>
                                  </m:r>
                                </m:sub>
                              </m:sSub>
                            </m:oMath>
                          </a14:m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563210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 4">
                <a:extLst>
                  <a:ext uri="{FF2B5EF4-FFF2-40B4-BE49-F238E27FC236}">
                    <a16:creationId xmlns:a16="http://schemas.microsoft.com/office/drawing/2014/main" id="{495B9E47-E23B-44D4-802C-5BA760FD48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725481"/>
                  </p:ext>
                </p:extLst>
              </p:nvPr>
            </p:nvGraphicFramePr>
            <p:xfrm>
              <a:off x="61745" y="1674473"/>
              <a:ext cx="6734509" cy="15354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8652">
                      <a:extLst>
                        <a:ext uri="{9D8B030D-6E8A-4147-A177-3AD203B41FA5}">
                          <a16:colId xmlns:a16="http://schemas.microsoft.com/office/drawing/2014/main" val="3480938367"/>
                        </a:ext>
                      </a:extLst>
                    </a:gridCol>
                    <a:gridCol w="4086225">
                      <a:extLst>
                        <a:ext uri="{9D8B030D-6E8A-4147-A177-3AD203B41FA5}">
                          <a16:colId xmlns:a16="http://schemas.microsoft.com/office/drawing/2014/main" val="1732164345"/>
                        </a:ext>
                      </a:extLst>
                    </a:gridCol>
                    <a:gridCol w="2019632">
                      <a:extLst>
                        <a:ext uri="{9D8B030D-6E8A-4147-A177-3AD203B41FA5}">
                          <a16:colId xmlns:a16="http://schemas.microsoft.com/office/drawing/2014/main" val="4265589354"/>
                        </a:ext>
                      </a:extLst>
                    </a:gridCol>
                  </a:tblGrid>
                  <a:tr h="2693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実験名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内容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変化させるパラメータ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8365367"/>
                      </a:ext>
                    </a:extLst>
                  </a:tr>
                  <a:tr h="335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Burger </a:t>
                          </a:r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数の影響を調べる．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4139" t="-80357" r="-604" b="-276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1592017"/>
                      </a:ext>
                    </a:extLst>
                  </a:tr>
                  <a:tr h="335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2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放射緩和項の緩和時間の影響を調べる．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4139" t="-183636" r="-604" b="-1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607311"/>
                      </a:ext>
                    </a:extLst>
                  </a:tr>
                  <a:tr h="2693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3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質量強制の正負の影響を調べる．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4139" t="-354545" r="-604" b="-12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067601"/>
                      </a:ext>
                    </a:extLst>
                  </a:tr>
                  <a:tr h="3258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4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ysClr val="windowText" lastClr="000000"/>
                              </a:solidFill>
                              <a:latin typeface="HG明朝B" panose="02020809000000000000" pitchFamily="17" charset="-128"/>
                              <a:ea typeface="HG明朝B" panose="02020809000000000000" pitchFamily="17" charset="-128"/>
                            </a:rPr>
                            <a:t>解像度を変え，質量強制の空間的大きさの影響を調べる．</a:t>
                          </a:r>
                          <a:endParaRPr kumimoji="1" lang="en-US" altLang="ja-JP" sz="1100" dirty="0">
                            <a:solidFill>
                              <a:sysClr val="windowText" lastClr="000000"/>
                            </a:solidFill>
                            <a:latin typeface="HG明朝B" panose="02020809000000000000" pitchFamily="17" charset="-128"/>
                            <a:ea typeface="HG明朝B" panose="02020809000000000000" pitchFamily="17" charset="-128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4139" t="-370370" r="-604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3210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214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60</Words>
  <Application>Microsoft Office PowerPoint</Application>
  <PresentationFormat>A4 210 x 297 mm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HG明朝B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11</cp:revision>
  <dcterms:created xsi:type="dcterms:W3CDTF">2021-01-18T17:52:16Z</dcterms:created>
  <dcterms:modified xsi:type="dcterms:W3CDTF">2021-01-21T08:51:47Z</dcterms:modified>
</cp:coreProperties>
</file>