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7422E-3176-43DA-8281-5CB4D31D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BAFCDB-C6D4-4D39-A9DA-13F76E8C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5AE4E-FC73-4E70-9168-03E01B6D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2D4DA-36C6-4F57-9955-904B2CB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85175-5F56-42BD-8EA5-2EBC9FFC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8E34-45DE-47E0-A681-74516B0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CF248A-C5A6-4172-B23F-E8AFC2B8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12A89-ACA4-4880-8F57-DC75282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3D14D-2BF5-4C18-ADB5-52887855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0BB43-5474-4A4E-9BBF-C1B268C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9EFFA3-1AAF-444F-8909-5E22DE11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C25837-5AA4-4D7D-AB41-687A3138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E320E-3DFF-441B-A24B-665D1E64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CBAF9-26FD-4255-8AB0-1D9B818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A6518-8966-4F12-89FA-C143E09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BA41-A1E0-4183-85CC-2568050B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B06B9-9DF5-4684-899C-1A94D0A2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0946C-60D7-42FE-91D5-BEDBCD89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89D36-E696-4B9A-B8A6-3D2C9242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2B4E9-D8A5-4AD2-99DF-9BC1779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AE821-883A-49B9-A193-4A6C6A4F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401B4-E23E-49B5-B74B-213B1221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F9000-41D3-4999-97EA-6A606352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1B0B1-4B74-4FBD-B57A-8BEEF5C3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15530-AA8D-4A5D-A0BD-C394B36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FCBB5-C8B4-43CF-A3BE-F36BA277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1D7CC-BDA7-413F-BB84-283C6E181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50C1A-E213-4B47-B2B7-5299686E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17BEFB-3DC2-459B-8BA1-B5D2A20C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6CD99-00E7-412F-8522-91294CD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82BCA5-8934-49AB-BC4C-4BE8FBFC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83007-B641-4726-9E9D-414DB495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6A6F1D-7271-4233-B1F4-6FD719E7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F506E-77C2-4DEA-AAF3-5BDBA919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31B66B-43E5-4ABD-A1C8-3354641A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A95E2F-EF4E-45A0-B4B8-5E5D0F36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B1540-4F3A-4301-A8AD-F3B450D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79220D-DFA3-4D02-A4A2-2C99B2EF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0C1243-CAD5-48EF-9A82-C920DB7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1C233-F47B-4934-9378-F4B15DA7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89ADB1-5C6E-4CA1-A7DB-BBEBC193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A7170-5647-4769-9E84-B9B9463D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58E0E-E55F-43C2-933B-38F96D8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D8F011-BDFB-43BD-A839-F7881E9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818609-3E28-4007-9785-AAC09E56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EB9B6D-FB9E-4455-A2E7-3D732124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80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BFED8-2E3E-4AA0-A8BD-540A51A1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9C801-ACF0-439F-89B0-DA0E27BA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D9A71-0919-49C4-87D6-50D77DAC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4E582-7FD3-46BE-BA6A-E3B72BFB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D664A-EF6E-4477-B813-88619B8F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CA51A-6D84-4729-9F6B-A82D1A16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4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B4FE3-C644-4847-B2F0-2FDA9D61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55CCFE-2C70-4781-BB43-4E57C5DF9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B1C34-F164-4AE4-A2B0-6FA503CB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E15567-87A4-48A3-BC27-2767D9F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DDDEB-8E25-44BF-AA32-FA62917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69A11-DD0A-4BA8-B327-B9A1165A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D31584-06EC-41F9-8671-F2702A2E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271EBF-572B-4AEC-8B13-6363F00C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4200F-1CE5-45C8-B749-CCFABE55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57DB-1738-4665-AAC4-D268FA17EDAC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9358F-FB5B-45FD-9B93-1B091736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D7C11-76B8-49D8-84D6-31664A5C2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3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2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3</cp:revision>
  <dcterms:created xsi:type="dcterms:W3CDTF">2021-01-09T14:52:35Z</dcterms:created>
  <dcterms:modified xsi:type="dcterms:W3CDTF">2021-01-11T14:53:59Z</dcterms:modified>
</cp:coreProperties>
</file>