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 snapToGrid="0">
      <p:cViewPr varScale="1">
        <p:scale>
          <a:sx n="47" d="100"/>
          <a:sy n="47" d="100"/>
        </p:scale>
        <p:origin x="23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09198-BC9D-4FB8-B74C-1D7BFF39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E90DCD-C602-46F8-98D0-0B91BC4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CBA19-F97F-4754-846D-B35F0F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8F49-FFAC-467D-BC3F-D170055B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F9EB-43B9-4466-804F-C839485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CC5B-CBD4-463A-AA84-3E9352E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F5F9-0E24-4F73-AA2C-4E11018B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6CD2-1DA4-465B-9282-03953D3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45740-FFEE-4503-81BE-78B44AB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39BAD-9F62-42AB-8A21-F918830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02BD-7794-4605-BBC1-4483A110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509CD-B3A8-4772-884A-130B9B31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7967-4155-42EB-ACE1-BECFEC8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6FA9-DBC9-4B8E-B9C1-4C59D78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9EA1-F285-4859-B779-F6FA0FD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7907-D036-4A8A-9701-2474409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1825-652A-4D25-843D-22F8E29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77B75-B77A-45E9-B714-E325FF8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A7514-E05C-499A-8660-7B786E3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51CEA-D2A2-4F8B-B60E-1676B40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FB11A-761B-4A43-8217-A8F46EB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8C482-55BC-4BCB-9CA0-3A36301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298F-4EA9-4CE2-A0A6-816B20E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56F2E-4403-4BCB-8FCD-339B910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0EAA5-625C-4F24-8B39-6DFEF5E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645D-ED8C-404F-BDA5-89DFE3E3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E55A9-995F-461E-8E2F-93F498C8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B81F-3413-4430-9297-0742ED19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32F80-121D-47F5-AE76-D6464B1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EB020-DB33-4AF8-BAB2-11F76E7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7AC31-5DF6-4BA8-BE98-918A48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1D7D-C096-4024-A658-BF32C42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49205-546F-40EC-BB59-B89000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9380F-44C7-4344-B9B7-D400F4A9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FA776-0122-426B-9466-C35CC9A3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0EEC1-E57D-4C43-8932-4084B0F7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A6896D-ADDE-48BD-A01A-85E3B0B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2950B-8B1B-492E-9CFA-F66A812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7A4C2D-A341-4B28-A7DC-FCDBE16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4464B-3B00-4816-9B9F-A95103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08368-3FF3-46A6-9354-8F7A105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6CA87-5710-4C54-9354-CE7B9D6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CBAC5C-3299-4EC5-B0A7-62CF67E9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414D-5D1D-499A-9232-EB0DFE5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48D23-A197-4EDF-8B37-8555A51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D5E9A-28A2-4170-8E73-110332C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FF9D0-E094-4E16-A259-099A5F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CC8A0-301E-4EDA-B590-CE762AE6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159F0-53FB-4BF5-84A3-A8AAF0E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FD6B0-1DD6-4422-8AF7-3A38950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AC350-39AB-4E34-A843-C5CC233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7FEBA-BFA3-40E0-A5A6-798B4014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C28B-C30D-4F15-9169-913F56D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949136-3ED0-47B5-A76B-E133661E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C2677-A23C-4E58-B024-1ACFE94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06A7C-65F6-495E-8738-7F63B5F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9B68-C01B-42FD-9B6F-2A1307E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C98-52B4-4B77-8523-3F7261C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76FDF-0104-4A32-A2C5-B14840E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9C282-D245-4149-A4A8-7121DBD1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DDD7E-824A-404A-8FEF-A70A2AFE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6C53-6FB4-432C-B384-9C1ACBF4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62F8-B569-46C8-A2FE-651C9301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575808"/>
                  </p:ext>
                </p:extLst>
              </p:nvPr>
            </p:nvGraphicFramePr>
            <p:xfrm>
              <a:off x="1330779" y="1664946"/>
              <a:ext cx="4196442" cy="2010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221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098221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パラメータ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単位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自転角速度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1.74×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𝑚𝑎𝑠𝑠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kumimoji="1" lang="en-US" altLang="ja-JP" sz="14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雷雲の個数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50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超粘性の次数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575808"/>
                  </p:ext>
                </p:extLst>
              </p:nvPr>
            </p:nvGraphicFramePr>
            <p:xfrm>
              <a:off x="1330779" y="1664946"/>
              <a:ext cx="4196442" cy="2010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221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098221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パラメータ 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単位</a:t>
                          </a:r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" t="-103030" r="-100290" b="-3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103030" r="-581" b="-3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0" t="-203030" r="-100290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203030" r="-581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雷雲の個数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50</a:t>
                          </a:r>
                          <a:endParaRPr kumimoji="1" lang="ja-JP" altLang="en-US" sz="14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超粘性の次数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6</cp:revision>
  <dcterms:created xsi:type="dcterms:W3CDTF">2021-01-18T17:52:16Z</dcterms:created>
  <dcterms:modified xsi:type="dcterms:W3CDTF">2021-01-20T06:29:25Z</dcterms:modified>
</cp:coreProperties>
</file>