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 varScale="1">
        <p:scale>
          <a:sx n="48" d="100"/>
          <a:sy n="48" d="100"/>
        </p:scale>
        <p:origin x="14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89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84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1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18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3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84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5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3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4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21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ase2-90-0-alpha0">
            <a:hlinkClick r:id="" action="ppaction://media"/>
            <a:extLst>
              <a:ext uri="{FF2B5EF4-FFF2-40B4-BE49-F238E27FC236}">
                <a16:creationId xmlns:a16="http://schemas.microsoft.com/office/drawing/2014/main" id="{B462A486-49B3-4855-8430-FB577333037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3122" r="26867"/>
          <a:stretch/>
        </p:blipFill>
        <p:spPr>
          <a:xfrm>
            <a:off x="1013046" y="1035021"/>
            <a:ext cx="5203940" cy="73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605FCE-6E7D-4669-9038-CF9783D2A6DC}"/>
              </a:ext>
            </a:extLst>
          </p:cNvPr>
          <p:cNvSpPr txBox="1"/>
          <p:nvPr/>
        </p:nvSpPr>
        <p:spPr>
          <a:xfrm>
            <a:off x="2784021" y="60060"/>
            <a:ext cx="115116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0 [days]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17F9CC-7558-4801-A188-574708864BA1}"/>
              </a:ext>
            </a:extLst>
          </p:cNvPr>
          <p:cNvSpPr txBox="1"/>
          <p:nvPr/>
        </p:nvSpPr>
        <p:spPr>
          <a:xfrm>
            <a:off x="2801875" y="2391403"/>
            <a:ext cx="11154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1.5 [days]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D587D7-C019-4E25-B3EF-F43D58FD364B}"/>
              </a:ext>
            </a:extLst>
          </p:cNvPr>
          <p:cNvSpPr txBox="1"/>
          <p:nvPr/>
        </p:nvSpPr>
        <p:spPr>
          <a:xfrm>
            <a:off x="2873784" y="4716215"/>
            <a:ext cx="971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 [days]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FF04B6-E3E1-4764-9F3F-D6DF5CC32F8D}"/>
              </a:ext>
            </a:extLst>
          </p:cNvPr>
          <p:cNvSpPr txBox="1"/>
          <p:nvPr/>
        </p:nvSpPr>
        <p:spPr>
          <a:xfrm>
            <a:off x="2784021" y="7305632"/>
            <a:ext cx="111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4.5 [days]</a:t>
            </a:r>
            <a:endParaRPr kumimoji="1" lang="ja-JP" altLang="en-US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46C08CF-5C72-4B79-A0CD-89D4146DA5D3}"/>
              </a:ext>
            </a:extLst>
          </p:cNvPr>
          <p:cNvCxnSpPr>
            <a:cxnSpLocks/>
          </p:cNvCxnSpPr>
          <p:nvPr/>
        </p:nvCxnSpPr>
        <p:spPr>
          <a:xfrm>
            <a:off x="1616529" y="2391403"/>
            <a:ext cx="3314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DFF8C6B-E14C-4203-9F06-81C0F12DA917}"/>
              </a:ext>
            </a:extLst>
          </p:cNvPr>
          <p:cNvCxnSpPr>
            <a:cxnSpLocks/>
          </p:cNvCxnSpPr>
          <p:nvPr/>
        </p:nvCxnSpPr>
        <p:spPr>
          <a:xfrm>
            <a:off x="1616529" y="4716215"/>
            <a:ext cx="3314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1F04CF0-92AF-4DCF-AC53-C46FEDBE0B65}"/>
              </a:ext>
            </a:extLst>
          </p:cNvPr>
          <p:cNvCxnSpPr>
            <a:cxnSpLocks/>
          </p:cNvCxnSpPr>
          <p:nvPr/>
        </p:nvCxnSpPr>
        <p:spPr>
          <a:xfrm>
            <a:off x="1616529" y="7134133"/>
            <a:ext cx="3314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D71064F8-B968-4AFB-ACA1-5D09B8529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8" b="796"/>
          <a:stretch/>
        </p:blipFill>
        <p:spPr>
          <a:xfrm>
            <a:off x="2071674" y="467492"/>
            <a:ext cx="2524151" cy="188443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4C2E5F0-7F22-43D0-9F4C-22C380783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2"/>
          <a:stretch/>
        </p:blipFill>
        <p:spPr>
          <a:xfrm>
            <a:off x="2168368" y="2785192"/>
            <a:ext cx="2351265" cy="18844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0E5DD10-A715-4147-9EAA-5AF2BC7D4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71" y="7626023"/>
            <a:ext cx="2261362" cy="217837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0216098-6C14-472E-BE76-1D84BE07F0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" t="361" r="-304" b="870"/>
          <a:stretch/>
        </p:blipFill>
        <p:spPr>
          <a:xfrm>
            <a:off x="2228921" y="5163836"/>
            <a:ext cx="2275194" cy="18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5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2B9784-8916-4F4C-B58E-6A8FF86F6E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83" t="-744" r="1575" b="58527"/>
          <a:stretch/>
        </p:blipFill>
        <p:spPr>
          <a:xfrm>
            <a:off x="1260875" y="275530"/>
            <a:ext cx="3987288" cy="39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1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E415F0-4221-4803-A3F5-0283F113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82" y="561362"/>
            <a:ext cx="5506218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3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16</Words>
  <Application>Microsoft Office PowerPoint</Application>
  <PresentationFormat>A4 210 x 297 mm</PresentationFormat>
  <Paragraphs>4</Paragraphs>
  <Slides>4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12</cp:revision>
  <dcterms:created xsi:type="dcterms:W3CDTF">2021-01-22T14:55:17Z</dcterms:created>
  <dcterms:modified xsi:type="dcterms:W3CDTF">2021-01-23T05:49:28Z</dcterms:modified>
</cp:coreProperties>
</file>