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 varScale="1">
        <p:scale>
          <a:sx n="48" d="100"/>
          <a:sy n="48" d="100"/>
        </p:scale>
        <p:origin x="14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89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4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1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18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3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84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5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3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4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1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se3-0-0-alpha0u40">
            <a:hlinkClick r:id="" action="ppaction://media"/>
            <a:extLst>
              <a:ext uri="{FF2B5EF4-FFF2-40B4-BE49-F238E27FC236}">
                <a16:creationId xmlns:a16="http://schemas.microsoft.com/office/drawing/2014/main" id="{705F1621-AFB2-4ACD-95FC-071893250E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8048" t="20046" r="26154" b="2745"/>
          <a:stretch/>
        </p:blipFill>
        <p:spPr>
          <a:xfrm>
            <a:off x="1423371" y="1773852"/>
            <a:ext cx="4684540" cy="55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605FCE-6E7D-4669-9038-CF9783D2A6DC}"/>
              </a:ext>
            </a:extLst>
          </p:cNvPr>
          <p:cNvSpPr txBox="1"/>
          <p:nvPr/>
        </p:nvSpPr>
        <p:spPr>
          <a:xfrm>
            <a:off x="2784021" y="60060"/>
            <a:ext cx="115116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0 [days]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17F9CC-7558-4801-A188-574708864BA1}"/>
              </a:ext>
            </a:extLst>
          </p:cNvPr>
          <p:cNvSpPr txBox="1"/>
          <p:nvPr/>
        </p:nvSpPr>
        <p:spPr>
          <a:xfrm>
            <a:off x="2801875" y="2391403"/>
            <a:ext cx="1115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1.5 [days]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D587D7-C019-4E25-B3EF-F43D58FD364B}"/>
              </a:ext>
            </a:extLst>
          </p:cNvPr>
          <p:cNvSpPr txBox="1"/>
          <p:nvPr/>
        </p:nvSpPr>
        <p:spPr>
          <a:xfrm>
            <a:off x="2873784" y="4716215"/>
            <a:ext cx="971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 [days]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FF04B6-E3E1-4764-9F3F-D6DF5CC32F8D}"/>
              </a:ext>
            </a:extLst>
          </p:cNvPr>
          <p:cNvSpPr txBox="1"/>
          <p:nvPr/>
        </p:nvSpPr>
        <p:spPr>
          <a:xfrm>
            <a:off x="2717923" y="7225692"/>
            <a:ext cx="111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4.5 [days]</a:t>
            </a:r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46C08CF-5C72-4B79-A0CD-89D4146DA5D3}"/>
              </a:ext>
            </a:extLst>
          </p:cNvPr>
          <p:cNvCxnSpPr>
            <a:cxnSpLocks/>
          </p:cNvCxnSpPr>
          <p:nvPr/>
        </p:nvCxnSpPr>
        <p:spPr>
          <a:xfrm>
            <a:off x="1616529" y="2391403"/>
            <a:ext cx="3314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DFF8C6B-E14C-4203-9F06-81C0F12DA917}"/>
              </a:ext>
            </a:extLst>
          </p:cNvPr>
          <p:cNvCxnSpPr>
            <a:cxnSpLocks/>
          </p:cNvCxnSpPr>
          <p:nvPr/>
        </p:nvCxnSpPr>
        <p:spPr>
          <a:xfrm>
            <a:off x="1616529" y="4716215"/>
            <a:ext cx="3314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1F04CF0-92AF-4DCF-AC53-C46FEDBE0B65}"/>
              </a:ext>
            </a:extLst>
          </p:cNvPr>
          <p:cNvCxnSpPr>
            <a:cxnSpLocks/>
          </p:cNvCxnSpPr>
          <p:nvPr/>
        </p:nvCxnSpPr>
        <p:spPr>
          <a:xfrm>
            <a:off x="1616529" y="7134133"/>
            <a:ext cx="33147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64096D88-43BE-4EB3-8A69-393DD690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36" y="472006"/>
            <a:ext cx="2184997" cy="18796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BFC72AA-EDFD-4B9E-AD21-409848C7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07" y="2703870"/>
            <a:ext cx="2212140" cy="18796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35897B5-27BD-468A-BDB6-0EA308A0C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317" y="5167696"/>
            <a:ext cx="2198569" cy="182535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4D2233F-618D-439E-9CDB-30B26DB48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435" y="7656953"/>
            <a:ext cx="2209275" cy="21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B98AAA-A7B7-4A6B-9F8B-106B216F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3" t="7589" r="3817" b="51964"/>
          <a:stretch/>
        </p:blipFill>
        <p:spPr>
          <a:xfrm>
            <a:off x="1304036" y="691034"/>
            <a:ext cx="4249928" cy="4261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2B828B-5672-41B8-AD0D-E25ED5EFACD6}"/>
                  </a:ext>
                </a:extLst>
              </p:cNvPr>
              <p:cNvSpPr txBox="1"/>
              <p:nvPr/>
            </p:nvSpPr>
            <p:spPr>
              <a:xfrm>
                <a:off x="3981408" y="3051728"/>
                <a:ext cx="1286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0" dirty="0"/>
                  <a:t>T42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2B828B-5672-41B8-AD0D-E25ED5EFA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08" y="3051728"/>
                <a:ext cx="1286359" cy="307777"/>
              </a:xfrm>
              <a:prstGeom prst="rect">
                <a:avLst/>
              </a:prstGeom>
              <a:blipFill>
                <a:blip r:embed="rId3"/>
                <a:stretch>
                  <a:fillRect l="-1422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846E074-8DB7-4468-B3A2-50A98F079CE2}"/>
                  </a:ext>
                </a:extLst>
              </p:cNvPr>
              <p:cNvSpPr txBox="1"/>
              <p:nvPr/>
            </p:nvSpPr>
            <p:spPr>
              <a:xfrm>
                <a:off x="2341987" y="1826110"/>
                <a:ext cx="1286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0" dirty="0"/>
                  <a:t>T42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846E074-8DB7-4468-B3A2-50A98F07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987" y="1826110"/>
                <a:ext cx="1286359" cy="307777"/>
              </a:xfrm>
              <a:prstGeom prst="rect">
                <a:avLst/>
              </a:prstGeom>
              <a:blipFill>
                <a:blip r:embed="rId4"/>
                <a:stretch>
                  <a:fillRect l="-1422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DDE38AE-776C-448A-AEC4-D31314A18FFD}"/>
                  </a:ext>
                </a:extLst>
              </p:cNvPr>
              <p:cNvSpPr txBox="1"/>
              <p:nvPr/>
            </p:nvSpPr>
            <p:spPr>
              <a:xfrm>
                <a:off x="3392124" y="3783491"/>
                <a:ext cx="1286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0" dirty="0"/>
                  <a:t>T63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DDE38AE-776C-448A-AEC4-D31314A18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124" y="3783491"/>
                <a:ext cx="1286359" cy="307777"/>
              </a:xfrm>
              <a:prstGeom prst="rect">
                <a:avLst/>
              </a:prstGeom>
              <a:blipFill>
                <a:blip r:embed="rId5"/>
                <a:stretch>
                  <a:fillRect l="-1422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1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5C43C8A-1F97-4135-B768-7D90758C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92" y="628745"/>
            <a:ext cx="543000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3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32</Words>
  <Application>Microsoft Office PowerPoint</Application>
  <PresentationFormat>A4 210 x 297 mm</PresentationFormat>
  <Paragraphs>7</Paragraphs>
  <Slides>4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15</cp:revision>
  <dcterms:created xsi:type="dcterms:W3CDTF">2021-01-22T14:55:17Z</dcterms:created>
  <dcterms:modified xsi:type="dcterms:W3CDTF">2021-01-23T05:51:07Z</dcterms:modified>
</cp:coreProperties>
</file>