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48" d="100"/>
          <a:sy n="48" d="100"/>
        </p:scale>
        <p:origin x="14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8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1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18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3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5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2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7EFC-3DA4-43BA-A9E2-9DC4214AAB3F}" type="datetimeFigureOut">
              <a:rPr kumimoji="1" lang="ja-JP" altLang="en-US" smtClean="0"/>
              <a:t>2021/1/23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FF36-625A-4F6F-814C-8076CF8CE7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605FCE-6E7D-4669-9038-CF9783D2A6DC}"/>
              </a:ext>
            </a:extLst>
          </p:cNvPr>
          <p:cNvSpPr txBox="1"/>
          <p:nvPr/>
        </p:nvSpPr>
        <p:spPr>
          <a:xfrm>
            <a:off x="3068054" y="42124"/>
            <a:ext cx="115116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0 [days]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17F9CC-7558-4801-A188-574708864BA1}"/>
              </a:ext>
            </a:extLst>
          </p:cNvPr>
          <p:cNvSpPr txBox="1"/>
          <p:nvPr/>
        </p:nvSpPr>
        <p:spPr>
          <a:xfrm>
            <a:off x="2990408" y="2390290"/>
            <a:ext cx="1115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1.5 [days]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D587D7-C019-4E25-B3EF-F43D58FD364B}"/>
              </a:ext>
            </a:extLst>
          </p:cNvPr>
          <p:cNvSpPr txBox="1"/>
          <p:nvPr/>
        </p:nvSpPr>
        <p:spPr>
          <a:xfrm>
            <a:off x="3068054" y="4679050"/>
            <a:ext cx="971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 [days]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FF04B6-E3E1-4764-9F3F-D6DF5CC32F8D}"/>
              </a:ext>
            </a:extLst>
          </p:cNvPr>
          <p:cNvSpPr txBox="1"/>
          <p:nvPr/>
        </p:nvSpPr>
        <p:spPr>
          <a:xfrm>
            <a:off x="3008397" y="7185547"/>
            <a:ext cx="111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4.5 [days]</a:t>
            </a:r>
            <a:endParaRPr kumimoji="1" lang="ja-JP" altLang="en-US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46C08CF-5C72-4B79-A0CD-89D4146DA5D3}"/>
              </a:ext>
            </a:extLst>
          </p:cNvPr>
          <p:cNvCxnSpPr>
            <a:cxnSpLocks/>
          </p:cNvCxnSpPr>
          <p:nvPr/>
        </p:nvCxnSpPr>
        <p:spPr>
          <a:xfrm>
            <a:off x="579895" y="2291904"/>
            <a:ext cx="566187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63EC3502-6B58-42F6-A454-2FCCEBF1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77" y="483588"/>
            <a:ext cx="2007407" cy="175648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33EDA37-7CF9-46C5-9531-312FDEEC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35" y="2814583"/>
            <a:ext cx="2076289" cy="171712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CAF473B-02AB-4B42-B708-8116CB942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36" y="5144482"/>
            <a:ext cx="2027088" cy="171220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613C17C-4FDF-4A3F-A8C8-2A8778E34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034" y="7614685"/>
            <a:ext cx="2076289" cy="171712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EF2C86-0FAA-4CAD-A68B-5730BC0BC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26" y="9418612"/>
            <a:ext cx="1633298" cy="32261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610AF08E-5E03-4438-BE10-F622E9DB5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372" y="483588"/>
            <a:ext cx="1992309" cy="172797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C60A607-26DB-46C1-9696-C1A08A199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3051" y="2778906"/>
            <a:ext cx="2070630" cy="171328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128CAE1-FA78-487D-90B8-BAB2BA74E0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2630" y="5108805"/>
            <a:ext cx="2051051" cy="168881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0F5D2BD-ED0A-4BD8-B9BB-B858C0AB0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7526" y="7579008"/>
            <a:ext cx="2021679" cy="169860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78E4BE4-18FB-49C9-A717-A9E9BD939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9296" y="9418612"/>
            <a:ext cx="1633298" cy="322614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5F1A842-93C1-4C9D-A315-7218DE6AEF42}"/>
              </a:ext>
            </a:extLst>
          </p:cNvPr>
          <p:cNvCxnSpPr>
            <a:cxnSpLocks/>
          </p:cNvCxnSpPr>
          <p:nvPr/>
        </p:nvCxnSpPr>
        <p:spPr>
          <a:xfrm>
            <a:off x="598060" y="7125471"/>
            <a:ext cx="566187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E7A92C9-C849-4266-A62C-920435BCC46F}"/>
              </a:ext>
            </a:extLst>
          </p:cNvPr>
          <p:cNvCxnSpPr>
            <a:cxnSpLocks/>
          </p:cNvCxnSpPr>
          <p:nvPr/>
        </p:nvCxnSpPr>
        <p:spPr>
          <a:xfrm>
            <a:off x="586698" y="4609368"/>
            <a:ext cx="5661879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8C6B3AF-5E7F-4B8D-8629-D22D61A958A2}"/>
              </a:ext>
            </a:extLst>
          </p:cNvPr>
          <p:cNvSpPr txBox="1"/>
          <p:nvPr/>
        </p:nvSpPr>
        <p:spPr>
          <a:xfrm>
            <a:off x="1776732" y="115736"/>
            <a:ext cx="9541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解析解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B28F89B-ACF7-4375-9074-25CC061D75BB}"/>
              </a:ext>
            </a:extLst>
          </p:cNvPr>
          <p:cNvSpPr txBox="1"/>
          <p:nvPr/>
        </p:nvSpPr>
        <p:spPr>
          <a:xfrm>
            <a:off x="4378867" y="109247"/>
            <a:ext cx="9541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数値解</a:t>
            </a:r>
          </a:p>
        </p:txBody>
      </p:sp>
    </p:spTree>
    <p:extLst>
      <p:ext uri="{BB962C8B-B14F-4D97-AF65-F5344CB8AC3E}">
        <p14:creationId xmlns:p14="http://schemas.microsoft.com/office/powerpoint/2010/main" val="381135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903531E-33AA-4AD0-87DA-16679019D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53" b="53333"/>
          <a:stretch/>
        </p:blipFill>
        <p:spPr>
          <a:xfrm>
            <a:off x="1495849" y="288345"/>
            <a:ext cx="4426693" cy="44037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93BE9F1-2B09-41FC-AFC6-42F232720539}"/>
                  </a:ext>
                </a:extLst>
              </p:cNvPr>
              <p:cNvSpPr txBox="1"/>
              <p:nvPr/>
            </p:nvSpPr>
            <p:spPr>
              <a:xfrm>
                <a:off x="3244973" y="3198670"/>
                <a:ext cx="128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93BE9F1-2B09-41FC-AFC6-42F23272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973" y="3198670"/>
                <a:ext cx="128635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BDFE1B-9421-4FA8-9C55-88A57ACE1C10}"/>
                  </a:ext>
                </a:extLst>
              </p:cNvPr>
              <p:cNvSpPr txBox="1"/>
              <p:nvPr/>
            </p:nvSpPr>
            <p:spPr>
              <a:xfrm>
                <a:off x="2525985" y="1742795"/>
                <a:ext cx="1286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BDFE1B-9421-4FA8-9C55-88A57ACE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5" y="1742795"/>
                <a:ext cx="128635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15D752-15F4-4060-8C0E-9E893346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03" y="580415"/>
            <a:ext cx="3886742" cy="437258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93706B-4D14-4EFA-92FA-08C365173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134" y="1228906"/>
            <a:ext cx="106694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3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28</Words>
  <Application>Microsoft Office PowerPoint</Application>
  <PresentationFormat>A4 210 x 297 mm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19</cp:revision>
  <dcterms:created xsi:type="dcterms:W3CDTF">2021-01-22T14:55:17Z</dcterms:created>
  <dcterms:modified xsi:type="dcterms:W3CDTF">2021-01-23T06:57:02Z</dcterms:modified>
</cp:coreProperties>
</file>