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80" autoAdjust="0"/>
  </p:normalViewPr>
  <p:slideViewPr>
    <p:cSldViewPr snapToGrid="0">
      <p:cViewPr varScale="1">
        <p:scale>
          <a:sx n="48" d="100"/>
          <a:sy n="48" d="100"/>
        </p:scale>
        <p:origin x="2358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D7EFC-3DA4-43BA-A9E2-9DC4214AAB3F}" type="datetimeFigureOut">
              <a:rPr kumimoji="1" lang="ja-JP" altLang="en-US" smtClean="0"/>
              <a:t>2021/1/23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FFF36-625A-4F6F-814C-8076CF8CE7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1251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D7EFC-3DA4-43BA-A9E2-9DC4214AAB3F}" type="datetimeFigureOut">
              <a:rPr kumimoji="1" lang="ja-JP" altLang="en-US" smtClean="0"/>
              <a:t>2021/1/23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FFF36-625A-4F6F-814C-8076CF8CE7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4054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D7EFC-3DA4-43BA-A9E2-9DC4214AAB3F}" type="datetimeFigureOut">
              <a:rPr kumimoji="1" lang="ja-JP" altLang="en-US" smtClean="0"/>
              <a:t>2021/1/23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FFF36-625A-4F6F-814C-8076CF8CE7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8572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D7EFC-3DA4-43BA-A9E2-9DC4214AAB3F}" type="datetimeFigureOut">
              <a:rPr kumimoji="1" lang="ja-JP" altLang="en-US" smtClean="0"/>
              <a:t>2021/1/23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FFF36-625A-4F6F-814C-8076CF8CE7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8104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D7EFC-3DA4-43BA-A9E2-9DC4214AAB3F}" type="datetimeFigureOut">
              <a:rPr kumimoji="1" lang="ja-JP" altLang="en-US" smtClean="0"/>
              <a:t>2021/1/23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FFF36-625A-4F6F-814C-8076CF8CE7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6972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D7EFC-3DA4-43BA-A9E2-9DC4214AAB3F}" type="datetimeFigureOut">
              <a:rPr kumimoji="1" lang="ja-JP" altLang="en-US" smtClean="0"/>
              <a:t>2021/1/23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FFF36-625A-4F6F-814C-8076CF8CE7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6006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D7EFC-3DA4-43BA-A9E2-9DC4214AAB3F}" type="datetimeFigureOut">
              <a:rPr kumimoji="1" lang="ja-JP" altLang="en-US" smtClean="0"/>
              <a:t>2021/1/23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FFF36-625A-4F6F-814C-8076CF8CE7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9906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D7EFC-3DA4-43BA-A9E2-9DC4214AAB3F}" type="datetimeFigureOut">
              <a:rPr kumimoji="1" lang="ja-JP" altLang="en-US" smtClean="0"/>
              <a:t>2021/1/23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FFF36-625A-4F6F-814C-8076CF8CE7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7536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D7EFC-3DA4-43BA-A9E2-9DC4214AAB3F}" type="datetimeFigureOut">
              <a:rPr kumimoji="1" lang="ja-JP" altLang="en-US" smtClean="0"/>
              <a:t>2021/1/23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FFF36-625A-4F6F-814C-8076CF8CE7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5661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D7EFC-3DA4-43BA-A9E2-9DC4214AAB3F}" type="datetimeFigureOut">
              <a:rPr kumimoji="1" lang="ja-JP" altLang="en-US" smtClean="0"/>
              <a:t>2021/1/23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FFF36-625A-4F6F-814C-8076CF8CE7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4244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D7EFC-3DA4-43BA-A9E2-9DC4214AAB3F}" type="datetimeFigureOut">
              <a:rPr kumimoji="1" lang="ja-JP" altLang="en-US" smtClean="0"/>
              <a:t>2021/1/23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FFF36-625A-4F6F-814C-8076CF8CE7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7156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D7EFC-3DA4-43BA-A9E2-9DC4214AAB3F}" type="datetimeFigureOut">
              <a:rPr kumimoji="1" lang="ja-JP" altLang="en-US" smtClean="0"/>
              <a:t>2021/1/23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FFF36-625A-4F6F-814C-8076CF8CE7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7010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76A02E3E-B27C-4E85-AAA0-FBF000EA90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571" b="49167"/>
          <a:stretch/>
        </p:blipFill>
        <p:spPr>
          <a:xfrm>
            <a:off x="3117891" y="1"/>
            <a:ext cx="3940076" cy="3279912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DD77F09E-0251-47A0-BD31-7C6806E78FC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b="50000"/>
          <a:stretch/>
        </p:blipFill>
        <p:spPr>
          <a:xfrm>
            <a:off x="3356849" y="2754241"/>
            <a:ext cx="4349933" cy="3073953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1F70A1E0-2654-4AA7-8116-FD468ECB77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01" b="50000"/>
          <a:stretch/>
        </p:blipFill>
        <p:spPr>
          <a:xfrm>
            <a:off x="6376925" y="2837896"/>
            <a:ext cx="1187967" cy="2690982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734C7EA6-4B09-436C-8074-4932A577063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526" t="7532" r="5058" b="53104"/>
          <a:stretch/>
        </p:blipFill>
        <p:spPr>
          <a:xfrm>
            <a:off x="562139" y="7102336"/>
            <a:ext cx="2866286" cy="2216604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0BD7661E-CD7D-4DF2-A58E-3BCF98CCD86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10" t="6516" r="62674" b="54120"/>
          <a:stretch/>
        </p:blipFill>
        <p:spPr>
          <a:xfrm>
            <a:off x="296478" y="624242"/>
            <a:ext cx="3131948" cy="2289118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EF52040A-3F56-4417-94DC-989DAB2F708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57" t="6974" r="34670" b="54256"/>
          <a:stretch/>
        </p:blipFill>
        <p:spPr>
          <a:xfrm>
            <a:off x="506317" y="3550202"/>
            <a:ext cx="2850532" cy="2299871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9B5299F7-E66B-4384-83C5-2A00B6C294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r="54711"/>
          <a:stretch/>
        </p:blipFill>
        <p:spPr>
          <a:xfrm>
            <a:off x="3117891" y="6832046"/>
            <a:ext cx="3940075" cy="3073953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8D1CE0B4-22AE-4407-B6EF-8AC187A91AB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10" t="46008" r="8405" b="45695"/>
          <a:stretch/>
        </p:blipFill>
        <p:spPr>
          <a:xfrm>
            <a:off x="-7017132" y="2967346"/>
            <a:ext cx="5745193" cy="329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472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</TotalTime>
  <Words>0</Words>
  <Application>Microsoft Office PowerPoint</Application>
  <PresentationFormat>A4 210 x 297 mm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ryoma</dc:creator>
  <cp:lastModifiedBy>ryoma</cp:lastModifiedBy>
  <cp:revision>15</cp:revision>
  <dcterms:created xsi:type="dcterms:W3CDTF">2021-01-22T14:55:17Z</dcterms:created>
  <dcterms:modified xsi:type="dcterms:W3CDTF">2021-01-23T08:13:24Z</dcterms:modified>
</cp:coreProperties>
</file>