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59" r:id="rId3"/>
    <p:sldId id="260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3358" autoAdjust="0"/>
  </p:normalViewPr>
  <p:slideViewPr>
    <p:cSldViewPr snapToGrid="0">
      <p:cViewPr varScale="1">
        <p:scale>
          <a:sx n="64" d="100"/>
          <a:sy n="64" d="100"/>
        </p:scale>
        <p:origin x="9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8AF66-6895-4DCA-863B-CB2F85A659E3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D9D54-15E4-4A55-86D0-56026A528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608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D9D54-15E4-4A55-86D0-56026A528C7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69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D9D54-15E4-4A55-86D0-56026A528C7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585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A25F59-16DC-46F2-BBC5-B9CAB74AC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C969CD7-A98E-4ABE-B2D3-FD1A67EA9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9EFEE0-7232-4256-A450-D382D308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7B1C94-78B5-4D02-8628-0C63AADA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140266-FF32-46EC-BA49-0C6F220B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89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79969-9A8C-4505-AB66-E4F112C9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20895C-3C19-4626-A0B4-DD827C8C2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B63560-03DE-4D1A-B12D-42BB9775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EB6306-B94B-4EC7-A292-D35F3274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4819A4-4F58-4D00-B35B-16CD8101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08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8D9F9E-A62C-46A4-8EC2-2E4244339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C28C784-E2EB-414F-B9C3-8F43611B9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528F55-4BD7-4BA8-975A-2F0DD9E2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D829C6-99A1-4350-9DF4-6A69E065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563086-6169-44E9-A384-CA3522E2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46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7A0119-8379-4137-AAE3-E5A06895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B6C771-AC23-4EA4-ADFE-017E7FF26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8B7936-F438-4199-A6BF-C84FD71F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1566EC-19DF-4758-984F-DC22B261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487EFD-1FA1-45C9-B2F6-F76D829E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14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B7F72-0198-477B-9A42-A59CF843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4C7976-AE83-4F3E-B7FC-8C26F3F72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31B7D8-389E-40DB-96F4-F7B7FC3A3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675733-ED55-4325-B395-F61F1992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B66B95-5D0F-44F4-99B5-6BDEB664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59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043CC4-33A1-4CAA-B4E0-483E0EBE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520E0A-3526-42C4-BE2B-D02A8E72C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8F4A09-0BBA-43B3-8AFB-B1222ECF7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54407D-686E-4053-95FD-B0147347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61519F-E5F0-4521-BB81-9BE6A8A2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07528C-7A36-4C45-B88B-1CC9DB9E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04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14152A-CF50-4EDB-B05A-34A38A61D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E700F8-6690-4EFF-9C18-2206A0136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52BA7F-2C12-4357-899F-E6D67B430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3E95700-FE93-405A-83F4-35A4F9C2C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25AFF9C-29A1-409D-941D-C3F3D8F9A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D6395AF-E41B-4AA7-8138-AB14B68A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FBFB9D8-C69A-454F-B0D1-4A88FF4A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4B075A8-50C9-4B92-9133-6380C6522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76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CBCBD5-FA30-48A6-959D-79B4E9C5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9AF88E3-6DA4-469F-99A5-CBD35112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51C23BE-25A4-49DA-8D29-B907505A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A4D325-07B3-474D-9193-B885CED0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9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40647CA-9921-4CF9-B06D-2FD156F5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803C86-31D5-433F-B4CD-2DA77BDB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BA3A74-0FDA-475A-878A-B5C93F5B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16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9DB102-C1EB-4E0A-90A6-94883896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9AF8F7-E8A0-44BE-9A47-A4029E7EB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251316-D1A8-4EF6-9FA6-0F1C455D5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7AC0F9-BF7D-46BB-84F8-A7885572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810E01-ED16-431E-87F9-942504CD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8F0AA4-ADA1-4F2E-98C6-97A5E518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12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8019A-40F7-49BC-8F0F-562B7C37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502DEB4-2A0C-4DBA-8DB7-4826F095B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8F84B7-922B-455A-8BDA-8680DA6E7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E96CB9-56EC-4ADC-9D0C-F3D66579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E76987-39F2-4E89-A2CA-45EB6EC5E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182AEC-1BE6-46DA-B2BB-638243D3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64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3EF0E08-AF11-43A0-B766-20B19D295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52C159-B83F-4A51-BE9E-2FC9EAFE8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545CDE-7AF6-47D6-A667-E4F611EED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ED055-56D7-48AD-9B12-A3D3679C244F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289D76-DAB2-43C2-8266-EA155A41F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FB4D20-F325-4A31-A852-E3BDDEA68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4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3.png"/><Relationship Id="rId5" Type="http://schemas.openxmlformats.org/officeDocument/2006/relationships/image" Target="../media/image6.png"/><Relationship Id="rId10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1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9.png"/><Relationship Id="rId5" Type="http://schemas.openxmlformats.org/officeDocument/2006/relationships/image" Target="../media/image260.png"/><Relationship Id="rId10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C5729B-A774-4A7E-BF73-69A5105B6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gh_eq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784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2D75DCA-0841-466D-8B4A-6405110961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6" t="21327" r="36494" b="23808"/>
          <a:stretch/>
        </p:blipFill>
        <p:spPr>
          <a:xfrm>
            <a:off x="294985" y="2075918"/>
            <a:ext cx="2548028" cy="270616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6DADEFD2-CD74-4B3F-B0CE-22CC7D2DC1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1" t="21128" r="38163" b="24100"/>
          <a:stretch/>
        </p:blipFill>
        <p:spPr>
          <a:xfrm>
            <a:off x="2697863" y="2058956"/>
            <a:ext cx="2321240" cy="27061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FFF3D52-07F6-435D-B8F0-7AE2F3930552}"/>
                  </a:ext>
                </a:extLst>
              </p:cNvPr>
              <p:cNvSpPr txBox="1"/>
              <p:nvPr/>
            </p:nvSpPr>
            <p:spPr>
              <a:xfrm>
                <a:off x="443587" y="4829855"/>
                <a:ext cx="2222210" cy="618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=9.72×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altLang="ja-JP" sz="2000" dirty="0"/>
              </a:p>
              <a:p>
                <a:pPr algn="ctr"/>
                <a:r>
                  <a:rPr lang="en-US" altLang="ja-JP" sz="1801" dirty="0"/>
                  <a:t>[J]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FFF3D52-07F6-435D-B8F0-7AE2F3930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87" y="4829855"/>
                <a:ext cx="2222210" cy="618503"/>
              </a:xfrm>
              <a:prstGeom prst="rect">
                <a:avLst/>
              </a:prstGeom>
              <a:blipFill>
                <a:blip r:embed="rId4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F9EE278-0675-443D-81C8-06E9A3E3EA45}"/>
                  </a:ext>
                </a:extLst>
              </p:cNvPr>
              <p:cNvSpPr txBox="1"/>
              <p:nvPr/>
            </p:nvSpPr>
            <p:spPr>
              <a:xfrm>
                <a:off x="2619418" y="4833844"/>
                <a:ext cx="2443212" cy="615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=4.86×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US" altLang="ja-JP" sz="2000" dirty="0"/>
              </a:p>
              <a:p>
                <a:pPr algn="ctr"/>
                <a:r>
                  <a:rPr lang="en-US" altLang="ja-JP" sz="1801" dirty="0"/>
                  <a:t>[T]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F9EE278-0675-443D-81C8-06E9A3E3E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18" y="4833844"/>
                <a:ext cx="2443212" cy="615681"/>
              </a:xfrm>
              <a:prstGeom prst="rect">
                <a:avLst/>
              </a:prstGeom>
              <a:blipFill>
                <a:blip r:embed="rId5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990CD46-B963-46D2-AC2A-225FBC0CDCB4}"/>
                  </a:ext>
                </a:extLst>
              </p:cNvPr>
              <p:cNvSpPr txBox="1"/>
              <p:nvPr/>
            </p:nvSpPr>
            <p:spPr>
              <a:xfrm>
                <a:off x="5016251" y="4834142"/>
                <a:ext cx="2222210" cy="615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=1.46×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altLang="ja-JP" sz="2000" dirty="0"/>
              </a:p>
              <a:p>
                <a:pPr algn="ctr"/>
                <a:r>
                  <a:rPr lang="en-US" altLang="ja-JP" sz="1801" dirty="0"/>
                  <a:t>[S]</a:t>
                </a: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990CD46-B963-46D2-AC2A-225FBC0C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251" y="4834142"/>
                <a:ext cx="2222210" cy="615681"/>
              </a:xfrm>
              <a:prstGeom prst="rect">
                <a:avLst/>
              </a:prstGeom>
              <a:blipFill>
                <a:blip r:embed="rId6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6B44439-9961-4D07-BC5C-3511DF3AD5CD}"/>
                  </a:ext>
                </a:extLst>
              </p:cNvPr>
              <p:cNvSpPr txBox="1"/>
              <p:nvPr/>
            </p:nvSpPr>
            <p:spPr>
              <a:xfrm>
                <a:off x="7335995" y="4829856"/>
                <a:ext cx="2222210" cy="615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=4.44×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altLang="ja-JP" sz="2000" dirty="0"/>
              </a:p>
              <a:p>
                <a:pPr algn="ctr"/>
                <a:r>
                  <a:rPr lang="en-US" altLang="ja-JP" sz="1801" dirty="0"/>
                  <a:t>[I]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6B44439-9961-4D07-BC5C-3511DF3AD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995" y="4829856"/>
                <a:ext cx="2222210" cy="615681"/>
              </a:xfrm>
              <a:prstGeom prst="rect">
                <a:avLst/>
              </a:prstGeom>
              <a:blipFill>
                <a:blip r:embed="rId7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F126E58-A6E1-46CE-AE81-1268000462C2}"/>
                  </a:ext>
                </a:extLst>
              </p:cNvPr>
              <p:cNvSpPr txBox="1"/>
              <p:nvPr/>
            </p:nvSpPr>
            <p:spPr>
              <a:xfrm>
                <a:off x="9635294" y="4829856"/>
                <a:ext cx="2222210" cy="615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=1.00×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altLang="ja-JP" sz="2000" dirty="0"/>
              </a:p>
              <a:p>
                <a:pPr algn="ctr"/>
                <a:r>
                  <a:rPr lang="en-US" altLang="ja-JP" sz="1801" dirty="0"/>
                  <a:t>[I]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F126E58-A6E1-46CE-AE81-126800046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294" y="4829856"/>
                <a:ext cx="2222210" cy="615681"/>
              </a:xfrm>
              <a:prstGeom prst="rect">
                <a:avLst/>
              </a:prstGeom>
              <a:blipFill>
                <a:blip r:embed="rId8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75D7711-94D3-4BCA-96C3-167D4817A48F}"/>
              </a:ext>
            </a:extLst>
          </p:cNvPr>
          <p:cNvSpPr txBox="1"/>
          <p:nvPr/>
        </p:nvSpPr>
        <p:spPr>
          <a:xfrm>
            <a:off x="1370416" y="1713469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A1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F5AA55A-9582-4803-B2DB-868BF7A44975}"/>
              </a:ext>
            </a:extLst>
          </p:cNvPr>
          <p:cNvSpPr txBox="1"/>
          <p:nvPr/>
        </p:nvSpPr>
        <p:spPr>
          <a:xfrm>
            <a:off x="3632576" y="1713469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A2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32987D6-C9A3-4AE6-BEA8-ED5A181D7123}"/>
              </a:ext>
            </a:extLst>
          </p:cNvPr>
          <p:cNvSpPr txBox="1"/>
          <p:nvPr/>
        </p:nvSpPr>
        <p:spPr>
          <a:xfrm>
            <a:off x="5895662" y="1725211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A3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2466B6-CE76-4C23-B0D0-9577B1E46D0A}"/>
              </a:ext>
            </a:extLst>
          </p:cNvPr>
          <p:cNvSpPr txBox="1"/>
          <p:nvPr/>
        </p:nvSpPr>
        <p:spPr>
          <a:xfrm>
            <a:off x="8223069" y="1725211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A4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4A8BC8-4D68-4C44-A901-CBF93289CE81}"/>
              </a:ext>
            </a:extLst>
          </p:cNvPr>
          <p:cNvSpPr txBox="1"/>
          <p:nvPr/>
        </p:nvSpPr>
        <p:spPr>
          <a:xfrm>
            <a:off x="10482567" y="1725211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A5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49262F2-6BA0-49FC-B5F6-2B886145C7F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975" r="4651"/>
          <a:stretch/>
        </p:blipFill>
        <p:spPr>
          <a:xfrm>
            <a:off x="4997332" y="2060765"/>
            <a:ext cx="2286065" cy="268855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09C357DA-DA0B-449B-8C19-D041C794EFD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29"/>
          <a:stretch/>
        </p:blipFill>
        <p:spPr>
          <a:xfrm>
            <a:off x="7298419" y="2094671"/>
            <a:ext cx="2297363" cy="263903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EDB21DD8-0D6F-4109-9B5C-C05F268EEE5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055"/>
          <a:stretch/>
        </p:blipFill>
        <p:spPr>
          <a:xfrm>
            <a:off x="9610804" y="2086423"/>
            <a:ext cx="2273529" cy="264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03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3DE9EE1-A45B-47E5-932B-D1589335D5D3}"/>
                  </a:ext>
                </a:extLst>
              </p:cNvPr>
              <p:cNvSpPr txBox="1"/>
              <p:nvPr/>
            </p:nvSpPr>
            <p:spPr>
              <a:xfrm>
                <a:off x="839634" y="5225552"/>
                <a:ext cx="2222210" cy="618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=9.72×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altLang="ja-JP" sz="2000" dirty="0"/>
              </a:p>
              <a:p>
                <a:pPr algn="ctr"/>
                <a:r>
                  <a:rPr lang="en-US" altLang="ja-JP" sz="1801" dirty="0"/>
                  <a:t>[J]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3DE9EE1-A45B-47E5-932B-D1589335D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34" y="5225552"/>
                <a:ext cx="2222210" cy="618503"/>
              </a:xfrm>
              <a:prstGeom prst="rect">
                <a:avLst/>
              </a:prstGeom>
              <a:blipFill>
                <a:blip r:embed="rId3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5E5DB90-51E0-41B8-B11F-3ADB98EAB6EA}"/>
                  </a:ext>
                </a:extLst>
              </p:cNvPr>
              <p:cNvSpPr txBox="1"/>
              <p:nvPr/>
            </p:nvSpPr>
            <p:spPr>
              <a:xfrm>
                <a:off x="2840840" y="5228374"/>
                <a:ext cx="2443212" cy="615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=4.86×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US" altLang="ja-JP" sz="2000" dirty="0"/>
              </a:p>
              <a:p>
                <a:pPr algn="ctr"/>
                <a:r>
                  <a:rPr lang="en-US" altLang="ja-JP" sz="1801" dirty="0"/>
                  <a:t>[T]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5E5DB90-51E0-41B8-B11F-3ADB98EAB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40" y="5228374"/>
                <a:ext cx="2443212" cy="615681"/>
              </a:xfrm>
              <a:prstGeom prst="rect">
                <a:avLst/>
              </a:prstGeom>
              <a:blipFill>
                <a:blip r:embed="rId4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E1C30D8-63FC-450F-9270-394596ED7646}"/>
                  </a:ext>
                </a:extLst>
              </p:cNvPr>
              <p:cNvSpPr txBox="1"/>
              <p:nvPr/>
            </p:nvSpPr>
            <p:spPr>
              <a:xfrm>
                <a:off x="5247629" y="5228374"/>
                <a:ext cx="2222210" cy="615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=1.46×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altLang="ja-JP" sz="2000" dirty="0"/>
              </a:p>
              <a:p>
                <a:pPr algn="ctr"/>
                <a:r>
                  <a:rPr lang="en-US" altLang="ja-JP" sz="1801" dirty="0"/>
                  <a:t>[S]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E1C30D8-63FC-450F-9270-394596ED7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629" y="5228374"/>
                <a:ext cx="2222210" cy="615681"/>
              </a:xfrm>
              <a:prstGeom prst="rect">
                <a:avLst/>
              </a:prstGeom>
              <a:blipFill>
                <a:blip r:embed="rId5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24EFA20-97BC-496E-A29D-7CBAFA8D19C5}"/>
                  </a:ext>
                </a:extLst>
              </p:cNvPr>
              <p:cNvSpPr txBox="1"/>
              <p:nvPr/>
            </p:nvSpPr>
            <p:spPr>
              <a:xfrm>
                <a:off x="7502352" y="5212619"/>
                <a:ext cx="2222210" cy="615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=4.44×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altLang="ja-JP" sz="2000" dirty="0"/>
              </a:p>
              <a:p>
                <a:pPr algn="ctr"/>
                <a:r>
                  <a:rPr lang="en-US" altLang="ja-JP" sz="1801" dirty="0"/>
                  <a:t>[I]</a:t>
                </a: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24EFA20-97BC-496E-A29D-7CBAFA8D1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352" y="5212619"/>
                <a:ext cx="2222210" cy="615681"/>
              </a:xfrm>
              <a:prstGeom prst="rect">
                <a:avLst/>
              </a:prstGeom>
              <a:blipFill>
                <a:blip r:embed="rId6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1D82F6C-2C5F-47E3-9F09-4831C39111D1}"/>
                  </a:ext>
                </a:extLst>
              </p:cNvPr>
              <p:cNvSpPr txBox="1"/>
              <p:nvPr/>
            </p:nvSpPr>
            <p:spPr>
              <a:xfrm>
                <a:off x="9820292" y="5225553"/>
                <a:ext cx="2222210" cy="615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=1.00×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altLang="ja-JP" sz="2000" dirty="0"/>
              </a:p>
              <a:p>
                <a:pPr algn="ctr"/>
                <a:r>
                  <a:rPr lang="en-US" altLang="ja-JP" sz="1801" dirty="0"/>
                  <a:t>[I]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1D82F6C-2C5F-47E3-9F09-4831C391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0292" y="5225553"/>
                <a:ext cx="2222210" cy="615681"/>
              </a:xfrm>
              <a:prstGeom prst="rect">
                <a:avLst/>
              </a:prstGeom>
              <a:blipFill>
                <a:blip r:embed="rId7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C9F286-F81C-438C-88C8-CB6ACA367E2E}"/>
              </a:ext>
            </a:extLst>
          </p:cNvPr>
          <p:cNvSpPr txBox="1"/>
          <p:nvPr/>
        </p:nvSpPr>
        <p:spPr>
          <a:xfrm>
            <a:off x="1485123" y="1664519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A3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BA1C71E-3961-43B5-A095-C57C1D55C305}"/>
              </a:ext>
            </a:extLst>
          </p:cNvPr>
          <p:cNvSpPr txBox="1"/>
          <p:nvPr/>
        </p:nvSpPr>
        <p:spPr>
          <a:xfrm>
            <a:off x="3743695" y="1636356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A4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540A3C8-87B6-4FF6-A1C8-C000C79C9F95}"/>
              </a:ext>
            </a:extLst>
          </p:cNvPr>
          <p:cNvSpPr txBox="1"/>
          <p:nvPr/>
        </p:nvSpPr>
        <p:spPr>
          <a:xfrm>
            <a:off x="5962651" y="1636356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A5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7CB7755-F5FA-485F-9D1E-72C240874606}"/>
              </a:ext>
            </a:extLst>
          </p:cNvPr>
          <p:cNvSpPr txBox="1"/>
          <p:nvPr/>
        </p:nvSpPr>
        <p:spPr>
          <a:xfrm>
            <a:off x="8217569" y="1636356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A6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F4010F0-A6A6-46C8-841E-9C95840DE771}"/>
              </a:ext>
            </a:extLst>
          </p:cNvPr>
          <p:cNvSpPr txBox="1"/>
          <p:nvPr/>
        </p:nvSpPr>
        <p:spPr>
          <a:xfrm>
            <a:off x="10462022" y="1636356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A7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110BF72B-8B30-475B-A1BB-6830DB6DC5E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3" t="23170" r="40382" b="27611"/>
          <a:stretch/>
        </p:blipFill>
        <p:spPr>
          <a:xfrm>
            <a:off x="21724" y="1432199"/>
            <a:ext cx="2740240" cy="333036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52FEEF1F-CEA6-4561-B498-A9F36BFCE89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2" t="22513" r="35812" b="27671"/>
          <a:stretch/>
        </p:blipFill>
        <p:spPr>
          <a:xfrm>
            <a:off x="2803097" y="1375986"/>
            <a:ext cx="2687669" cy="338657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0B8EF617-65A4-43FB-80D1-DD82B42005B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7" t="20765" r="37174" b="27677"/>
          <a:stretch/>
        </p:blipFill>
        <p:spPr>
          <a:xfrm>
            <a:off x="5036695" y="1260564"/>
            <a:ext cx="2562986" cy="3503597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21EE4BE-0921-42D9-A402-29C19B95E2CE}"/>
              </a:ext>
            </a:extLst>
          </p:cNvPr>
          <p:cNvSpPr/>
          <p:nvPr/>
        </p:nvSpPr>
        <p:spPr>
          <a:xfrm>
            <a:off x="100439" y="4581500"/>
            <a:ext cx="754326" cy="606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0D5954D-A924-4A69-9EC8-FE2B2A384196}"/>
              </a:ext>
            </a:extLst>
          </p:cNvPr>
          <p:cNvSpPr/>
          <p:nvPr/>
        </p:nvSpPr>
        <p:spPr>
          <a:xfrm>
            <a:off x="2398099" y="4696922"/>
            <a:ext cx="739195" cy="362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9D213BB-ED41-4DA2-B1E3-E682B661B8AD}"/>
              </a:ext>
            </a:extLst>
          </p:cNvPr>
          <p:cNvSpPr/>
          <p:nvPr/>
        </p:nvSpPr>
        <p:spPr>
          <a:xfrm>
            <a:off x="4751571" y="4708638"/>
            <a:ext cx="739195" cy="362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9A362198-299A-4D76-A35E-6062D2BDCEC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28" t="22513" r="35812" b="27833"/>
          <a:stretch/>
        </p:blipFill>
        <p:spPr>
          <a:xfrm>
            <a:off x="7315200" y="1388663"/>
            <a:ext cx="2689986" cy="3375499"/>
          </a:xfrm>
          <a:prstGeom prst="rect">
            <a:avLst/>
          </a:prstGeom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96749DA-7CCF-4F9F-BF5E-A83024CC1298}"/>
              </a:ext>
            </a:extLst>
          </p:cNvPr>
          <p:cNvSpPr/>
          <p:nvPr/>
        </p:nvSpPr>
        <p:spPr>
          <a:xfrm flipV="1">
            <a:off x="7174195" y="4687911"/>
            <a:ext cx="652860" cy="318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50C8D16-A210-4A32-8B8F-45715E2E9970}"/>
              </a:ext>
            </a:extLst>
          </p:cNvPr>
          <p:cNvSpPr txBox="1"/>
          <p:nvPr/>
        </p:nvSpPr>
        <p:spPr>
          <a:xfrm>
            <a:off x="4638250" y="4836752"/>
            <a:ext cx="3359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zonal-mean zonal wind [m/sec]</a:t>
            </a:r>
            <a:endParaRPr lang="ja-JP" altLang="en-US" sz="16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124DA43-CAED-4BDA-8752-8783640A82B0}"/>
              </a:ext>
            </a:extLst>
          </p:cNvPr>
          <p:cNvSpPr txBox="1"/>
          <p:nvPr/>
        </p:nvSpPr>
        <p:spPr>
          <a:xfrm>
            <a:off x="1628834" y="977978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A1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2D5E810-FFA6-4C19-923F-DCAB61AAAABC}"/>
              </a:ext>
            </a:extLst>
          </p:cNvPr>
          <p:cNvSpPr txBox="1"/>
          <p:nvPr/>
        </p:nvSpPr>
        <p:spPr>
          <a:xfrm>
            <a:off x="3890994" y="977978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A2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AF7EDA1-0109-4C54-911B-C7EDFDFB5021}"/>
              </a:ext>
            </a:extLst>
          </p:cNvPr>
          <p:cNvSpPr txBox="1"/>
          <p:nvPr/>
        </p:nvSpPr>
        <p:spPr>
          <a:xfrm>
            <a:off x="6154080" y="989720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A3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B4F4AF9-DCD7-4AA1-941F-E3877E1B43D5}"/>
              </a:ext>
            </a:extLst>
          </p:cNvPr>
          <p:cNvSpPr txBox="1"/>
          <p:nvPr/>
        </p:nvSpPr>
        <p:spPr>
          <a:xfrm>
            <a:off x="8481487" y="989720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A4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E3E47D5-B8C9-4C69-A88B-446150FBC27D}"/>
              </a:ext>
            </a:extLst>
          </p:cNvPr>
          <p:cNvSpPr txBox="1"/>
          <p:nvPr/>
        </p:nvSpPr>
        <p:spPr>
          <a:xfrm>
            <a:off x="10740985" y="989720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A5</a:t>
            </a: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AC2C17D0-AC16-45AE-BCA3-BF7E9EACF60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2514" r="37173" b="27772"/>
          <a:stretch/>
        </p:blipFill>
        <p:spPr>
          <a:xfrm>
            <a:off x="9563144" y="1396772"/>
            <a:ext cx="2561807" cy="3365787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5DAE4F9-4A59-444A-8AA5-D28423E07DD5}"/>
              </a:ext>
            </a:extLst>
          </p:cNvPr>
          <p:cNvSpPr/>
          <p:nvPr/>
        </p:nvSpPr>
        <p:spPr>
          <a:xfrm>
            <a:off x="9499082" y="4665911"/>
            <a:ext cx="739195" cy="362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51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8F8FA8-8C30-4D42-9F4F-35CF63D3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3827"/>
            <a:ext cx="10515600" cy="1325563"/>
          </a:xfrm>
        </p:spPr>
        <p:txBody>
          <a:bodyPr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410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FFF3D52-07F6-435D-B8F0-7AE2F3930552}"/>
                  </a:ext>
                </a:extLst>
              </p:cNvPr>
              <p:cNvSpPr txBox="1"/>
              <p:nvPr/>
            </p:nvSpPr>
            <p:spPr>
              <a:xfrm>
                <a:off x="443587" y="4829855"/>
                <a:ext cx="2222210" cy="618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=9.72×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altLang="ja-JP" sz="2000" dirty="0"/>
              </a:p>
              <a:p>
                <a:pPr algn="ctr"/>
                <a:r>
                  <a:rPr lang="en-US" altLang="ja-JP" sz="1801" dirty="0"/>
                  <a:t>[J]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FFF3D52-07F6-435D-B8F0-7AE2F3930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87" y="4829855"/>
                <a:ext cx="2222210" cy="618503"/>
              </a:xfrm>
              <a:prstGeom prst="rect">
                <a:avLst/>
              </a:prstGeom>
              <a:blipFill>
                <a:blip r:embed="rId2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F9EE278-0675-443D-81C8-06E9A3E3EA45}"/>
                  </a:ext>
                </a:extLst>
              </p:cNvPr>
              <p:cNvSpPr txBox="1"/>
              <p:nvPr/>
            </p:nvSpPr>
            <p:spPr>
              <a:xfrm>
                <a:off x="2619418" y="4833844"/>
                <a:ext cx="2443212" cy="615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=4.86×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US" altLang="ja-JP" sz="2000" dirty="0"/>
              </a:p>
              <a:p>
                <a:pPr algn="ctr"/>
                <a:r>
                  <a:rPr lang="en-US" altLang="ja-JP" sz="1801" dirty="0"/>
                  <a:t>[T]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F9EE278-0675-443D-81C8-06E9A3E3E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18" y="4833844"/>
                <a:ext cx="2443212" cy="615681"/>
              </a:xfrm>
              <a:prstGeom prst="rect">
                <a:avLst/>
              </a:prstGeom>
              <a:blipFill>
                <a:blip r:embed="rId3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990CD46-B963-46D2-AC2A-225FBC0CDCB4}"/>
                  </a:ext>
                </a:extLst>
              </p:cNvPr>
              <p:cNvSpPr txBox="1"/>
              <p:nvPr/>
            </p:nvSpPr>
            <p:spPr>
              <a:xfrm>
                <a:off x="5016251" y="4834142"/>
                <a:ext cx="2222210" cy="615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=1.46×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altLang="ja-JP" sz="2000" dirty="0"/>
              </a:p>
              <a:p>
                <a:pPr algn="ctr"/>
                <a:r>
                  <a:rPr lang="en-US" altLang="ja-JP" sz="1801" dirty="0"/>
                  <a:t>[S]</a:t>
                </a: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990CD46-B963-46D2-AC2A-225FBC0C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251" y="4834142"/>
                <a:ext cx="2222210" cy="615681"/>
              </a:xfrm>
              <a:prstGeom prst="rect">
                <a:avLst/>
              </a:prstGeom>
              <a:blipFill>
                <a:blip r:embed="rId4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6B44439-9961-4D07-BC5C-3511DF3AD5CD}"/>
                  </a:ext>
                </a:extLst>
              </p:cNvPr>
              <p:cNvSpPr txBox="1"/>
              <p:nvPr/>
            </p:nvSpPr>
            <p:spPr>
              <a:xfrm>
                <a:off x="7335995" y="4829856"/>
                <a:ext cx="2222210" cy="615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=4.44×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altLang="ja-JP" sz="2000" dirty="0"/>
              </a:p>
              <a:p>
                <a:pPr algn="ctr"/>
                <a:r>
                  <a:rPr lang="en-US" altLang="ja-JP" sz="1801" dirty="0"/>
                  <a:t>[I]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6B44439-9961-4D07-BC5C-3511DF3AD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995" y="4829856"/>
                <a:ext cx="2222210" cy="615681"/>
              </a:xfrm>
              <a:prstGeom prst="rect">
                <a:avLst/>
              </a:prstGeom>
              <a:blipFill>
                <a:blip r:embed="rId5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F126E58-A6E1-46CE-AE81-1268000462C2}"/>
                  </a:ext>
                </a:extLst>
              </p:cNvPr>
              <p:cNvSpPr txBox="1"/>
              <p:nvPr/>
            </p:nvSpPr>
            <p:spPr>
              <a:xfrm>
                <a:off x="9635294" y="4829856"/>
                <a:ext cx="2222210" cy="615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=1.00×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altLang="ja-JP" sz="2000" dirty="0"/>
              </a:p>
              <a:p>
                <a:pPr algn="ctr"/>
                <a:r>
                  <a:rPr lang="en-US" altLang="ja-JP" sz="1801" dirty="0"/>
                  <a:t>[I]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F126E58-A6E1-46CE-AE81-126800046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294" y="4829856"/>
                <a:ext cx="2222210" cy="615681"/>
              </a:xfrm>
              <a:prstGeom prst="rect">
                <a:avLst/>
              </a:prstGeom>
              <a:blipFill>
                <a:blip r:embed="rId6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75D7711-94D3-4BCA-96C3-167D4817A48F}"/>
              </a:ext>
            </a:extLst>
          </p:cNvPr>
          <p:cNvSpPr txBox="1"/>
          <p:nvPr/>
        </p:nvSpPr>
        <p:spPr>
          <a:xfrm>
            <a:off x="1370416" y="1713469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B1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F5AA55A-9582-4803-B2DB-868BF7A44975}"/>
              </a:ext>
            </a:extLst>
          </p:cNvPr>
          <p:cNvSpPr txBox="1"/>
          <p:nvPr/>
        </p:nvSpPr>
        <p:spPr>
          <a:xfrm>
            <a:off x="3632576" y="1713469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B2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32987D6-C9A3-4AE6-BEA8-ED5A181D7123}"/>
              </a:ext>
            </a:extLst>
          </p:cNvPr>
          <p:cNvSpPr txBox="1"/>
          <p:nvPr/>
        </p:nvSpPr>
        <p:spPr>
          <a:xfrm>
            <a:off x="5895662" y="1725211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A3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2466B6-CE76-4C23-B0D0-9577B1E46D0A}"/>
              </a:ext>
            </a:extLst>
          </p:cNvPr>
          <p:cNvSpPr txBox="1"/>
          <p:nvPr/>
        </p:nvSpPr>
        <p:spPr>
          <a:xfrm>
            <a:off x="8242947" y="1725211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B3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4A8BC8-4D68-4C44-A901-CBF93289CE81}"/>
              </a:ext>
            </a:extLst>
          </p:cNvPr>
          <p:cNvSpPr txBox="1"/>
          <p:nvPr/>
        </p:nvSpPr>
        <p:spPr>
          <a:xfrm>
            <a:off x="10482567" y="1725211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B4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49262F2-6BA0-49FC-B5F6-2B886145C7F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975" r="4651"/>
          <a:stretch/>
        </p:blipFill>
        <p:spPr>
          <a:xfrm>
            <a:off x="5037088" y="2040887"/>
            <a:ext cx="2286065" cy="268855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4CF8526-F719-442B-BEDA-E9B18853BCD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4" t="21739" r="37644" b="24058"/>
          <a:stretch/>
        </p:blipFill>
        <p:spPr>
          <a:xfrm>
            <a:off x="372019" y="2082929"/>
            <a:ext cx="2406683" cy="269490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C43308D-150E-4A22-B3BA-261C7B90AB0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56" t="21739" r="38471" b="24058"/>
          <a:stretch/>
        </p:blipFill>
        <p:spPr>
          <a:xfrm>
            <a:off x="2735172" y="2082631"/>
            <a:ext cx="2267990" cy="266668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50E74E4-3101-4633-9634-8FBC795096E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73" t="22029" r="38258" b="23769"/>
          <a:stretch/>
        </p:blipFill>
        <p:spPr>
          <a:xfrm>
            <a:off x="7335995" y="2094068"/>
            <a:ext cx="2267990" cy="265071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FC6FA823-E3C8-48FF-BCE0-F2EA0CBC347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0" t="22028" r="38341" b="23768"/>
          <a:stretch/>
        </p:blipFill>
        <p:spPr>
          <a:xfrm>
            <a:off x="9599546" y="2082974"/>
            <a:ext cx="2281070" cy="26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1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3DE9EE1-A45B-47E5-932B-D1589335D5D3}"/>
                  </a:ext>
                </a:extLst>
              </p:cNvPr>
              <p:cNvSpPr txBox="1"/>
              <p:nvPr/>
            </p:nvSpPr>
            <p:spPr>
              <a:xfrm>
                <a:off x="839634" y="5165918"/>
                <a:ext cx="2222210" cy="618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=9.72×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altLang="ja-JP" sz="2000" dirty="0"/>
              </a:p>
              <a:p>
                <a:pPr algn="ctr"/>
                <a:r>
                  <a:rPr lang="en-US" altLang="ja-JP" sz="1801" dirty="0"/>
                  <a:t>[J]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3DE9EE1-A45B-47E5-932B-D1589335D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34" y="5165918"/>
                <a:ext cx="2222210" cy="618503"/>
              </a:xfrm>
              <a:prstGeom prst="rect">
                <a:avLst/>
              </a:prstGeom>
              <a:blipFill>
                <a:blip r:embed="rId3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5E5DB90-51E0-41B8-B11F-3ADB98EAB6EA}"/>
                  </a:ext>
                </a:extLst>
              </p:cNvPr>
              <p:cNvSpPr txBox="1"/>
              <p:nvPr/>
            </p:nvSpPr>
            <p:spPr>
              <a:xfrm>
                <a:off x="2840840" y="5168740"/>
                <a:ext cx="2443212" cy="615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=4.86×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US" altLang="ja-JP" sz="2000" dirty="0"/>
              </a:p>
              <a:p>
                <a:pPr algn="ctr"/>
                <a:r>
                  <a:rPr lang="en-US" altLang="ja-JP" sz="1801" dirty="0"/>
                  <a:t>[T]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5E5DB90-51E0-41B8-B11F-3ADB98EAB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40" y="5168740"/>
                <a:ext cx="2443212" cy="615681"/>
              </a:xfrm>
              <a:prstGeom prst="rect">
                <a:avLst/>
              </a:prstGeom>
              <a:blipFill>
                <a:blip r:embed="rId4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24EFA20-97BC-496E-A29D-7CBAFA8D19C5}"/>
                  </a:ext>
                </a:extLst>
              </p:cNvPr>
              <p:cNvSpPr txBox="1"/>
              <p:nvPr/>
            </p:nvSpPr>
            <p:spPr>
              <a:xfrm>
                <a:off x="7502352" y="5152985"/>
                <a:ext cx="2222210" cy="615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=4.44×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altLang="ja-JP" sz="2000" dirty="0"/>
              </a:p>
              <a:p>
                <a:pPr algn="ctr"/>
                <a:r>
                  <a:rPr lang="en-US" altLang="ja-JP" sz="1801" dirty="0"/>
                  <a:t>[I]</a:t>
                </a: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24EFA20-97BC-496E-A29D-7CBAFA8D1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352" y="5152985"/>
                <a:ext cx="2222210" cy="615681"/>
              </a:xfrm>
              <a:prstGeom prst="rect">
                <a:avLst/>
              </a:prstGeom>
              <a:blipFill>
                <a:blip r:embed="rId6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1D82F6C-2C5F-47E3-9F09-4831C39111D1}"/>
                  </a:ext>
                </a:extLst>
              </p:cNvPr>
              <p:cNvSpPr txBox="1"/>
              <p:nvPr/>
            </p:nvSpPr>
            <p:spPr>
              <a:xfrm>
                <a:off x="9820292" y="5165919"/>
                <a:ext cx="2222210" cy="615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=1.00×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altLang="ja-JP" sz="2000" dirty="0"/>
              </a:p>
              <a:p>
                <a:pPr algn="ctr"/>
                <a:r>
                  <a:rPr lang="en-US" altLang="ja-JP" sz="1801" dirty="0"/>
                  <a:t>[I]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1D82F6C-2C5F-47E3-9F09-4831C391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0292" y="5165919"/>
                <a:ext cx="2222210" cy="615681"/>
              </a:xfrm>
              <a:prstGeom prst="rect">
                <a:avLst/>
              </a:prstGeom>
              <a:blipFill>
                <a:blip r:embed="rId7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C9F286-F81C-438C-88C8-CB6ACA367E2E}"/>
              </a:ext>
            </a:extLst>
          </p:cNvPr>
          <p:cNvSpPr txBox="1"/>
          <p:nvPr/>
        </p:nvSpPr>
        <p:spPr>
          <a:xfrm>
            <a:off x="1485123" y="1664519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A3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BA1C71E-3961-43B5-A095-C57C1D55C305}"/>
              </a:ext>
            </a:extLst>
          </p:cNvPr>
          <p:cNvSpPr txBox="1"/>
          <p:nvPr/>
        </p:nvSpPr>
        <p:spPr>
          <a:xfrm>
            <a:off x="3743695" y="1636356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A4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540A3C8-87B6-4FF6-A1C8-C000C79C9F95}"/>
              </a:ext>
            </a:extLst>
          </p:cNvPr>
          <p:cNvSpPr txBox="1"/>
          <p:nvPr/>
        </p:nvSpPr>
        <p:spPr>
          <a:xfrm>
            <a:off x="5962651" y="1636356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A5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110BF72B-8B30-475B-A1BB-6830DB6DC5E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3" t="23170" r="40382" b="27611"/>
          <a:stretch/>
        </p:blipFill>
        <p:spPr>
          <a:xfrm>
            <a:off x="21724" y="1432199"/>
            <a:ext cx="2740240" cy="333036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52FEEF1F-CEA6-4561-B498-A9F36BFCE89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2" t="22513" r="35812" b="27671"/>
          <a:stretch/>
        </p:blipFill>
        <p:spPr>
          <a:xfrm>
            <a:off x="2803097" y="1375986"/>
            <a:ext cx="2687669" cy="338657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0B8EF617-65A4-43FB-80D1-DD82B42005B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7" t="20765" r="37174" b="27677"/>
          <a:stretch/>
        </p:blipFill>
        <p:spPr>
          <a:xfrm>
            <a:off x="5036695" y="1260564"/>
            <a:ext cx="2562986" cy="3503597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0D5954D-A924-4A69-9EC8-FE2B2A384196}"/>
              </a:ext>
            </a:extLst>
          </p:cNvPr>
          <p:cNvSpPr/>
          <p:nvPr/>
        </p:nvSpPr>
        <p:spPr>
          <a:xfrm>
            <a:off x="2398099" y="4696922"/>
            <a:ext cx="739195" cy="362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9D213BB-ED41-4DA2-B1E3-E682B661B8AD}"/>
              </a:ext>
            </a:extLst>
          </p:cNvPr>
          <p:cNvSpPr/>
          <p:nvPr/>
        </p:nvSpPr>
        <p:spPr>
          <a:xfrm>
            <a:off x="4751571" y="4708638"/>
            <a:ext cx="739195" cy="362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96749DA-7CCF-4F9F-BF5E-A83024CC1298}"/>
              </a:ext>
            </a:extLst>
          </p:cNvPr>
          <p:cNvSpPr/>
          <p:nvPr/>
        </p:nvSpPr>
        <p:spPr>
          <a:xfrm flipV="1">
            <a:off x="7174195" y="4687911"/>
            <a:ext cx="652860" cy="318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124DA43-CAED-4BDA-8752-8783640A82B0}"/>
              </a:ext>
            </a:extLst>
          </p:cNvPr>
          <p:cNvSpPr txBox="1"/>
          <p:nvPr/>
        </p:nvSpPr>
        <p:spPr>
          <a:xfrm>
            <a:off x="1628834" y="977978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B1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2D5E810-FFA6-4C19-923F-DCAB61AAAABC}"/>
              </a:ext>
            </a:extLst>
          </p:cNvPr>
          <p:cNvSpPr txBox="1"/>
          <p:nvPr/>
        </p:nvSpPr>
        <p:spPr>
          <a:xfrm>
            <a:off x="3890994" y="977978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B2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AF7EDA1-0109-4C54-911B-C7EDFDFB5021}"/>
              </a:ext>
            </a:extLst>
          </p:cNvPr>
          <p:cNvSpPr txBox="1"/>
          <p:nvPr/>
        </p:nvSpPr>
        <p:spPr>
          <a:xfrm>
            <a:off x="6154080" y="989720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A3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B4F4AF9-DCD7-4AA1-941F-E3877E1B43D5}"/>
              </a:ext>
            </a:extLst>
          </p:cNvPr>
          <p:cNvSpPr txBox="1"/>
          <p:nvPr/>
        </p:nvSpPr>
        <p:spPr>
          <a:xfrm>
            <a:off x="8481487" y="989720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B3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E3E47D5-B8C9-4C69-A88B-446150FBC27D}"/>
              </a:ext>
            </a:extLst>
          </p:cNvPr>
          <p:cNvSpPr txBox="1"/>
          <p:nvPr/>
        </p:nvSpPr>
        <p:spPr>
          <a:xfrm>
            <a:off x="10740985" y="989720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B4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64640F6-8267-4FA3-988A-5BF28CC9A8A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0242" t="23478" r="40101" b="27246"/>
          <a:stretch/>
        </p:blipFill>
        <p:spPr>
          <a:xfrm>
            <a:off x="913602" y="1451559"/>
            <a:ext cx="1907887" cy="337930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65DD61D-2EAF-41A2-A41D-2A3BAB3C6D5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0238" t="24058" r="40306" b="27536"/>
          <a:stretch/>
        </p:blipFill>
        <p:spPr>
          <a:xfrm>
            <a:off x="3162000" y="1451559"/>
            <a:ext cx="1888434" cy="3319669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B334AC9-24DE-4FCE-83DE-17A4E380D2E5}"/>
              </a:ext>
            </a:extLst>
          </p:cNvPr>
          <p:cNvSpPr/>
          <p:nvPr/>
        </p:nvSpPr>
        <p:spPr>
          <a:xfrm>
            <a:off x="184985" y="4710176"/>
            <a:ext cx="739195" cy="362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03640DD-C133-402B-97C2-F07D0F8AA7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77181" y="1467659"/>
            <a:ext cx="2219635" cy="3286584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5DAE4F9-4A59-444A-8AA5-D28423E07DD5}"/>
              </a:ext>
            </a:extLst>
          </p:cNvPr>
          <p:cNvSpPr/>
          <p:nvPr/>
        </p:nvSpPr>
        <p:spPr>
          <a:xfrm>
            <a:off x="9554822" y="4687911"/>
            <a:ext cx="347972" cy="269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9327990-091B-421B-A263-383259C163D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500"/>
          <a:stretch/>
        </p:blipFill>
        <p:spPr>
          <a:xfrm>
            <a:off x="7305543" y="1467659"/>
            <a:ext cx="2331328" cy="3286584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21EE4BE-0921-42D9-A402-29C19B95E2CE}"/>
              </a:ext>
            </a:extLst>
          </p:cNvPr>
          <p:cNvSpPr/>
          <p:nvPr/>
        </p:nvSpPr>
        <p:spPr>
          <a:xfrm>
            <a:off x="6893359" y="4687911"/>
            <a:ext cx="754326" cy="606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50C8D16-A210-4A32-8B8F-45715E2E9970}"/>
              </a:ext>
            </a:extLst>
          </p:cNvPr>
          <p:cNvSpPr txBox="1"/>
          <p:nvPr/>
        </p:nvSpPr>
        <p:spPr>
          <a:xfrm>
            <a:off x="4638250" y="4854357"/>
            <a:ext cx="3359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zonal-mean zonal wind [m/sec]</a:t>
            </a:r>
            <a:endParaRPr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E1C30D8-63FC-450F-9270-394596ED7646}"/>
                  </a:ext>
                </a:extLst>
              </p:cNvPr>
              <p:cNvSpPr txBox="1"/>
              <p:nvPr/>
            </p:nvSpPr>
            <p:spPr>
              <a:xfrm>
                <a:off x="5247629" y="5168740"/>
                <a:ext cx="2222210" cy="615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=1.46×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altLang="ja-JP" sz="2000" dirty="0"/>
              </a:p>
              <a:p>
                <a:pPr algn="ctr"/>
                <a:r>
                  <a:rPr lang="en-US" altLang="ja-JP" sz="1801" dirty="0"/>
                  <a:t>[S]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E1C30D8-63FC-450F-9270-394596ED7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629" y="5168740"/>
                <a:ext cx="2222210" cy="615681"/>
              </a:xfrm>
              <a:prstGeom prst="rect">
                <a:avLst/>
              </a:prstGeom>
              <a:blipFill>
                <a:blip r:embed="rId5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018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555</TotalTime>
  <Words>210</Words>
  <Application>Microsoft Office PowerPoint</Application>
  <PresentationFormat>ワイド画面</PresentationFormat>
  <Paragraphs>74</Paragraphs>
  <Slides>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Cambria Math</vt:lpstr>
      <vt:lpstr>Office テーマ</vt:lpstr>
      <vt:lpstr>gh_eq</vt:lpstr>
      <vt:lpstr>PowerPoint プレゼンテーション</vt:lpstr>
      <vt:lpstr>PowerPoint プレゼンテーション</vt:lpstr>
      <vt:lpstr>a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ryoma</dc:creator>
  <cp:lastModifiedBy>ryoma</cp:lastModifiedBy>
  <cp:revision>24</cp:revision>
  <dcterms:created xsi:type="dcterms:W3CDTF">2021-01-18T19:31:05Z</dcterms:created>
  <dcterms:modified xsi:type="dcterms:W3CDTF">2021-01-24T10:55:16Z</dcterms:modified>
</cp:coreProperties>
</file>