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ma" initials="r" lastIdx="1" clrIdx="0">
    <p:extLst>
      <p:ext uri="{19B8F6BF-5375-455C-9EA6-DF929625EA0E}">
        <p15:presenceInfo xmlns:p15="http://schemas.microsoft.com/office/powerpoint/2012/main" userId="ryo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58" autoAdjust="0"/>
  </p:normalViewPr>
  <p:slideViewPr>
    <p:cSldViewPr snapToGrid="0">
      <p:cViewPr varScale="1">
        <p:scale>
          <a:sx n="55" d="100"/>
          <a:sy n="55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AF66-6895-4DCA-863B-CB2F85A659E3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D9D54-15E4-4A55-86D0-56026A528C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60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1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48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9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16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15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3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5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3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ED055-56D7-48AD-9B12-A3D3679C244F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E7D9-A0CE-4A42-8010-0C654AB77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06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861982" y="75358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ja-JP" sz="2000" dirty="0"/>
                  <a:t>  (A1)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82" y="753588"/>
                <a:ext cx="209032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3881100" y="742505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(T341)</a:t>
                </a:r>
                <a:endParaRPr kumimoji="1" lang="ja-JP" altLang="en-US" sz="20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00" y="742505"/>
                <a:ext cx="2090326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F1B27E5-70F0-4D23-988A-AC6450F5EC38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6E96DC8F-9B87-46E5-8D65-530D8DA59D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7733" y="2033731"/>
            <a:ext cx="562053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/>
              <p:nvPr/>
            </p:nvSpPr>
            <p:spPr>
              <a:xfrm>
                <a:off x="1004222" y="265908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kumimoji="1" lang="en-US" altLang="ja-JP" sz="2000" dirty="0"/>
                  <a:t> (A1)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0823E97-07D3-489F-8766-B46D851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2" y="265908"/>
                <a:ext cx="2090326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/>
              <p:nvPr/>
            </p:nvSpPr>
            <p:spPr>
              <a:xfrm>
                <a:off x="4023340" y="254825"/>
                <a:ext cx="2090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APE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kumimoji="1" lang="en-US" altLang="ja-JP" sz="2000" dirty="0"/>
                  <a:t> (C3)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83ADB01-B651-4B55-AD8D-2BD45322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40" y="254825"/>
                <a:ext cx="2090326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902D33E-CDD1-40F4-97D0-0274FAAD10EC}"/>
              </a:ext>
            </a:extLst>
          </p:cNvPr>
          <p:cNvCxnSpPr>
            <a:cxnSpLocks/>
          </p:cNvCxnSpPr>
          <p:nvPr/>
        </p:nvCxnSpPr>
        <p:spPr>
          <a:xfrm>
            <a:off x="3411913" y="467658"/>
            <a:ext cx="0" cy="920466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EB5C88D7-F356-416A-A4BB-02BF7F935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190" y="1992920"/>
            <a:ext cx="5687219" cy="52871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F2920BE-15D0-4F7B-9D03-EBF924ECD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10199" y="2211635"/>
            <a:ext cx="576342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24</Words>
  <Application>Microsoft Office PowerPoint</Application>
  <PresentationFormat>A4 210 x 297 mm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26</cp:revision>
  <dcterms:created xsi:type="dcterms:W3CDTF">2021-01-18T19:31:05Z</dcterms:created>
  <dcterms:modified xsi:type="dcterms:W3CDTF">2021-01-24T11:23:23Z</dcterms:modified>
</cp:coreProperties>
</file>