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60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99AE0D-F8C9-4B3B-8F38-F8F6BDC28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1B6350-4585-4553-86D3-7B4761126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6B2FF6-35DB-463C-82CF-3F151172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2BED-56C9-4067-9674-E54BBF006B19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99ED99-0833-4BF0-B193-9D5346BB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06BBFC-2D74-4E51-83B4-020C48B5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3AFA-1617-41B5-BE13-4259972377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89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236B92-D1FC-4E03-BBFC-F145FA3C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A518A7-65F3-4975-8585-BBD842BE4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4D7935-699C-4D44-9108-5E337660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2BED-56C9-4067-9674-E54BBF006B19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D52B3B-E08D-4049-8D9C-4A3FD0DD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152C63-1FF6-4EC9-A5D8-14EDD36C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3AFA-1617-41B5-BE13-4259972377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089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0D8C06F-B107-499A-8394-568BE4CAF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13484C-8F4F-4C39-A65C-700F9893A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0789D2-F151-41AF-80FC-0581E1FB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2BED-56C9-4067-9674-E54BBF006B19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E37A45-1EA4-4B18-A122-B1C1B63FF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749127-EBF6-426C-A7D2-937F4CE2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3AFA-1617-41B5-BE13-4259972377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26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FDF960-4873-4C0F-959B-8AA17594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6334E5-1F5D-43DE-9C53-3764F26D5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CEC85B-AB37-4F30-9FC8-DBB625EA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2BED-56C9-4067-9674-E54BBF006B19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278CF6-9276-44AB-AB79-A2198EBC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2781A0-0D43-43A4-A6D9-FAC9F11C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3AFA-1617-41B5-BE13-4259972377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46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6EB0C4-188F-444B-97A9-0CD41DED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C5C420-A524-4BB5-AA38-B2C7B75EB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683983-DB66-43E2-B366-C7B51BA1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2BED-56C9-4067-9674-E54BBF006B19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EB9680-19AC-469A-AE31-A054F027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82F0FD-A50D-406A-AB84-905FF868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3AFA-1617-41B5-BE13-4259972377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65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E2AE9-5D37-488D-B6D4-D87A98B9F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2AC7A2-B139-4337-98A4-32BC258D5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2A01C7-4F36-4D5B-9F1E-4B9FA43BF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50BA4F-C6E7-4329-B1D5-2FDFEEF20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2BED-56C9-4067-9674-E54BBF006B19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B148A3-E7FD-4DAB-B2A2-33B401AA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BC002A-C952-47E8-8708-05F8FAB3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3AFA-1617-41B5-BE13-4259972377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18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E27D7E-6118-4BC5-938A-4087B2F44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8D8B67-39BD-4495-B48A-931DC6C65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3884AD-2A7D-4270-8B5D-36CA4E95E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87596C-0D33-4F6E-B29D-55B31A297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DA33429-95CC-4F9B-B917-A04349881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F379286-F1D0-42EE-983C-83415368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2BED-56C9-4067-9674-E54BBF006B19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9892D05-013B-4B20-86D7-446BB08F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0AD6157-D786-455A-909F-20AE79EC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3AFA-1617-41B5-BE13-4259972377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451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705632-56BF-4509-8C56-C3996E97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FF7FDEA-886E-4B1E-890A-777BACD0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2BED-56C9-4067-9674-E54BBF006B19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D12422-363F-42F0-849A-826BE652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2947DF1-601E-4E7E-BA5F-CC677D13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3AFA-1617-41B5-BE13-4259972377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75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8AAB761-41E5-4D32-B30C-45CF2542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2BED-56C9-4067-9674-E54BBF006B19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8F26313-B8B9-4824-BB3B-CB68E34E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C2352A-9797-4854-BEDF-6F96093E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3AFA-1617-41B5-BE13-4259972377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92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9F4E31-608D-4ABC-8793-1076995F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C8D63C-2802-4A46-BE1C-6E9C63B3E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76A0C5-D90F-4950-BF7E-A7A87AE30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DFFCB9-D66A-4917-B76D-CF5E64E77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2BED-56C9-4067-9674-E54BBF006B19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A71472-612E-481C-A1B9-0C9B31F4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973791-EEDA-465F-9741-D27456099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3AFA-1617-41B5-BE13-4259972377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59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9BB85C-2631-4A4E-B4B1-DDF243CC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3CBF8BD-0CCF-43E9-ABFB-8C603C990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F17C5A-527C-4269-A099-A4125E441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BCAC16-C61A-43A5-9114-F29124340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2BED-56C9-4067-9674-E54BBF006B19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ED79AA-4357-41CB-8791-1553BB14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5830C3-2C4A-4316-A286-8FD273E7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E3AFA-1617-41B5-BE13-4259972377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96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05B0885-43C1-497D-8172-B0D058929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85FD7D-7DFD-4A2D-BB6C-CDBDF8EE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F3EA64-09F0-400C-80B3-B157AF801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22BED-56C9-4067-9674-E54BBF006B19}" type="datetimeFigureOut">
              <a:rPr kumimoji="1" lang="ja-JP" altLang="en-US" smtClean="0"/>
              <a:t>2021/1/26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584258-AC75-4D2C-A099-A3DC6A37E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06F6F2-40E0-40DE-AB55-E8F990523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E3AFA-1617-41B5-BE13-4259972377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62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A45205C-AB84-4548-B246-DEFEE34F3634}"/>
              </a:ext>
            </a:extLst>
          </p:cNvPr>
          <p:cNvCxnSpPr/>
          <p:nvPr/>
        </p:nvCxnSpPr>
        <p:spPr>
          <a:xfrm>
            <a:off x="3757534" y="5677524"/>
            <a:ext cx="46769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C55ABCB-460E-44BB-9735-A6B87B883FB1}"/>
              </a:ext>
            </a:extLst>
          </p:cNvPr>
          <p:cNvCxnSpPr/>
          <p:nvPr/>
        </p:nvCxnSpPr>
        <p:spPr>
          <a:xfrm>
            <a:off x="3772525" y="4174759"/>
            <a:ext cx="467693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2189656-2C36-4F7D-A1C0-7D3ACA9CD43F}"/>
              </a:ext>
            </a:extLst>
          </p:cNvPr>
          <p:cNvCxnSpPr/>
          <p:nvPr/>
        </p:nvCxnSpPr>
        <p:spPr>
          <a:xfrm>
            <a:off x="3757534" y="4663190"/>
            <a:ext cx="46769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BB73E17-DB39-43A8-9220-FC4F3C18238B}"/>
              </a:ext>
            </a:extLst>
          </p:cNvPr>
          <p:cNvCxnSpPr/>
          <p:nvPr/>
        </p:nvCxnSpPr>
        <p:spPr>
          <a:xfrm>
            <a:off x="3757534" y="5190344"/>
            <a:ext cx="46769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8B386DB-831A-446E-AF76-0A5E9CC0D19D}"/>
              </a:ext>
            </a:extLst>
          </p:cNvPr>
          <p:cNvCxnSpPr/>
          <p:nvPr/>
        </p:nvCxnSpPr>
        <p:spPr>
          <a:xfrm>
            <a:off x="3772525" y="3667591"/>
            <a:ext cx="46769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41A90C9-F80A-4188-8875-5F34F8629ED2}"/>
              </a:ext>
            </a:extLst>
          </p:cNvPr>
          <p:cNvSpPr txBox="1"/>
          <p:nvPr/>
        </p:nvSpPr>
        <p:spPr>
          <a:xfrm>
            <a:off x="8719279" y="3429000"/>
            <a:ext cx="131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 Pole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2EAD7DC-FA31-49EE-9DFF-1E52E828174D}"/>
              </a:ext>
            </a:extLst>
          </p:cNvPr>
          <p:cNvSpPr txBox="1"/>
          <p:nvPr/>
        </p:nvSpPr>
        <p:spPr>
          <a:xfrm>
            <a:off x="8719279" y="5492858"/>
            <a:ext cx="131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EQ</a:t>
            </a:r>
            <a:endParaRPr kumimoji="1" lang="en-US" altLang="ja-JP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D624445-34A4-4255-A916-4834226108D2}"/>
              </a:ext>
            </a:extLst>
          </p:cNvPr>
          <p:cNvSpPr/>
          <p:nvPr/>
        </p:nvSpPr>
        <p:spPr>
          <a:xfrm>
            <a:off x="5833672" y="3864098"/>
            <a:ext cx="224852" cy="21361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8693188D-D150-455A-8D63-F57738283ADE}"/>
              </a:ext>
            </a:extLst>
          </p:cNvPr>
          <p:cNvSpPr/>
          <p:nvPr/>
        </p:nvSpPr>
        <p:spPr>
          <a:xfrm>
            <a:off x="5032883" y="4553720"/>
            <a:ext cx="224852" cy="21361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AEFFD9AF-F11A-4F4B-80E2-871AED82594A}"/>
              </a:ext>
            </a:extLst>
          </p:cNvPr>
          <p:cNvSpPr/>
          <p:nvPr/>
        </p:nvSpPr>
        <p:spPr>
          <a:xfrm>
            <a:off x="5848662" y="5092599"/>
            <a:ext cx="224852" cy="21361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572E537-E786-4E71-AFE3-47A1CECF83B9}"/>
              </a:ext>
            </a:extLst>
          </p:cNvPr>
          <p:cNvSpPr/>
          <p:nvPr/>
        </p:nvSpPr>
        <p:spPr>
          <a:xfrm>
            <a:off x="6630649" y="4533247"/>
            <a:ext cx="224852" cy="21361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弧 29">
            <a:extLst>
              <a:ext uri="{FF2B5EF4-FFF2-40B4-BE49-F238E27FC236}">
                <a16:creationId xmlns:a16="http://schemas.microsoft.com/office/drawing/2014/main" id="{E12D1F5E-BB45-492E-8ABB-A32D311D445C}"/>
              </a:ext>
            </a:extLst>
          </p:cNvPr>
          <p:cNvSpPr/>
          <p:nvPr/>
        </p:nvSpPr>
        <p:spPr>
          <a:xfrm rot="5968582">
            <a:off x="6025043" y="4583885"/>
            <a:ext cx="916162" cy="414884"/>
          </a:xfrm>
          <a:prstGeom prst="arc">
            <a:avLst>
              <a:gd name="adj1" fmla="val 16617182"/>
              <a:gd name="adj2" fmla="val 230182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E219DA4F-1F3C-491D-914B-097B4555EF69}"/>
                  </a:ext>
                </a:extLst>
              </p:cNvPr>
              <p:cNvSpPr txBox="1"/>
              <p:nvPr/>
            </p:nvSpPr>
            <p:spPr>
              <a:xfrm>
                <a:off x="3279970" y="4243368"/>
                <a:ext cx="1838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&gt;0,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E219DA4F-1F3C-491D-914B-097B4555E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970" y="4243368"/>
                <a:ext cx="1838364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矢印: 右カーブ 31">
            <a:extLst>
              <a:ext uri="{FF2B5EF4-FFF2-40B4-BE49-F238E27FC236}">
                <a16:creationId xmlns:a16="http://schemas.microsoft.com/office/drawing/2014/main" id="{3E0A5D45-2D83-42A6-99F8-CC73E008D9FF}"/>
              </a:ext>
            </a:extLst>
          </p:cNvPr>
          <p:cNvSpPr/>
          <p:nvPr/>
        </p:nvSpPr>
        <p:spPr>
          <a:xfrm>
            <a:off x="5556354" y="4264699"/>
            <a:ext cx="311989" cy="75070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矢印: 右カーブ 32">
            <a:extLst>
              <a:ext uri="{FF2B5EF4-FFF2-40B4-BE49-F238E27FC236}">
                <a16:creationId xmlns:a16="http://schemas.microsoft.com/office/drawing/2014/main" id="{36F2ABA8-B8C2-44FC-9B2A-24B2EDFD0F5A}"/>
              </a:ext>
            </a:extLst>
          </p:cNvPr>
          <p:cNvSpPr/>
          <p:nvPr/>
        </p:nvSpPr>
        <p:spPr>
          <a:xfrm rot="10473550">
            <a:off x="5997161" y="4237656"/>
            <a:ext cx="311989" cy="75070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円弧 33">
            <a:extLst>
              <a:ext uri="{FF2B5EF4-FFF2-40B4-BE49-F238E27FC236}">
                <a16:creationId xmlns:a16="http://schemas.microsoft.com/office/drawing/2014/main" id="{8379FE52-12AF-4016-B707-4AE8C7E7468F}"/>
              </a:ext>
            </a:extLst>
          </p:cNvPr>
          <p:cNvSpPr/>
          <p:nvPr/>
        </p:nvSpPr>
        <p:spPr>
          <a:xfrm rot="16707072">
            <a:off x="5032001" y="4221200"/>
            <a:ext cx="822981" cy="414884"/>
          </a:xfrm>
          <a:prstGeom prst="arc">
            <a:avLst>
              <a:gd name="adj1" fmla="val 16617182"/>
              <a:gd name="adj2" fmla="val 230182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E747AA5-C4B8-4C96-83AA-E9CF3170FB59}"/>
                  </a:ext>
                </a:extLst>
              </p:cNvPr>
              <p:cNvSpPr txBox="1"/>
              <p:nvPr/>
            </p:nvSpPr>
            <p:spPr>
              <a:xfrm>
                <a:off x="6880915" y="4228887"/>
                <a:ext cx="1838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&gt;0,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E747AA5-C4B8-4C96-83AA-E9CF3170F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915" y="4228887"/>
                <a:ext cx="1838364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円弧 35">
            <a:extLst>
              <a:ext uri="{FF2B5EF4-FFF2-40B4-BE49-F238E27FC236}">
                <a16:creationId xmlns:a16="http://schemas.microsoft.com/office/drawing/2014/main" id="{FEDDB9F5-A00E-41FC-A7F9-3CAD6B575C65}"/>
              </a:ext>
            </a:extLst>
          </p:cNvPr>
          <p:cNvSpPr/>
          <p:nvPr/>
        </p:nvSpPr>
        <p:spPr>
          <a:xfrm rot="14132489">
            <a:off x="4820696" y="4578036"/>
            <a:ext cx="602678" cy="339885"/>
          </a:xfrm>
          <a:prstGeom prst="arc">
            <a:avLst>
              <a:gd name="adj1" fmla="val 16200000"/>
              <a:gd name="adj2" fmla="val 733724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弧 36">
            <a:extLst>
              <a:ext uri="{FF2B5EF4-FFF2-40B4-BE49-F238E27FC236}">
                <a16:creationId xmlns:a16="http://schemas.microsoft.com/office/drawing/2014/main" id="{ED39EC26-BBBC-4241-88F5-BB4EBB84338A}"/>
              </a:ext>
            </a:extLst>
          </p:cNvPr>
          <p:cNvSpPr/>
          <p:nvPr/>
        </p:nvSpPr>
        <p:spPr>
          <a:xfrm rot="4016390">
            <a:off x="4868564" y="4383778"/>
            <a:ext cx="602678" cy="339885"/>
          </a:xfrm>
          <a:prstGeom prst="arc">
            <a:avLst>
              <a:gd name="adj1" fmla="val 16200000"/>
              <a:gd name="adj2" fmla="val 733724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弧 37">
            <a:extLst>
              <a:ext uri="{FF2B5EF4-FFF2-40B4-BE49-F238E27FC236}">
                <a16:creationId xmlns:a16="http://schemas.microsoft.com/office/drawing/2014/main" id="{945F0652-67C2-4643-8292-FBC6F2466059}"/>
              </a:ext>
            </a:extLst>
          </p:cNvPr>
          <p:cNvSpPr/>
          <p:nvPr/>
        </p:nvSpPr>
        <p:spPr>
          <a:xfrm rot="11939779">
            <a:off x="6502777" y="4378527"/>
            <a:ext cx="401929" cy="462139"/>
          </a:xfrm>
          <a:prstGeom prst="arc">
            <a:avLst>
              <a:gd name="adj1" fmla="val 16200000"/>
              <a:gd name="adj2" fmla="val 733724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弧 40">
            <a:extLst>
              <a:ext uri="{FF2B5EF4-FFF2-40B4-BE49-F238E27FC236}">
                <a16:creationId xmlns:a16="http://schemas.microsoft.com/office/drawing/2014/main" id="{5504EF6B-18DA-41A5-B2BD-C206EBAEEFD4}"/>
              </a:ext>
            </a:extLst>
          </p:cNvPr>
          <p:cNvSpPr/>
          <p:nvPr/>
        </p:nvSpPr>
        <p:spPr>
          <a:xfrm rot="790503">
            <a:off x="6552569" y="4482060"/>
            <a:ext cx="401929" cy="462139"/>
          </a:xfrm>
          <a:prstGeom prst="arc">
            <a:avLst>
              <a:gd name="adj1" fmla="val 16200000"/>
              <a:gd name="adj2" fmla="val 733724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AB66936A-C91E-4BF7-9954-68E412D4B647}"/>
              </a:ext>
            </a:extLst>
          </p:cNvPr>
          <p:cNvSpPr/>
          <p:nvPr/>
        </p:nvSpPr>
        <p:spPr>
          <a:xfrm rot="16200000">
            <a:off x="5696663" y="4427908"/>
            <a:ext cx="471815" cy="2463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F3C3C1AA-E3E7-43F0-9F00-AAC290646877}"/>
              </a:ext>
            </a:extLst>
          </p:cNvPr>
          <p:cNvCxnSpPr/>
          <p:nvPr/>
        </p:nvCxnSpPr>
        <p:spPr>
          <a:xfrm>
            <a:off x="3757533" y="2683676"/>
            <a:ext cx="46769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B88ED61F-C540-4A4D-9655-22CEEE5CED1F}"/>
              </a:ext>
            </a:extLst>
          </p:cNvPr>
          <p:cNvCxnSpPr/>
          <p:nvPr/>
        </p:nvCxnSpPr>
        <p:spPr>
          <a:xfrm>
            <a:off x="3772524" y="1180911"/>
            <a:ext cx="467693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ABA0B7CF-29F1-477A-AEAB-36CBB987F6B6}"/>
              </a:ext>
            </a:extLst>
          </p:cNvPr>
          <p:cNvCxnSpPr/>
          <p:nvPr/>
        </p:nvCxnSpPr>
        <p:spPr>
          <a:xfrm>
            <a:off x="3757533" y="1669342"/>
            <a:ext cx="46769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50CEBAA4-5E21-40B4-A303-88B4129AD8B0}"/>
              </a:ext>
            </a:extLst>
          </p:cNvPr>
          <p:cNvCxnSpPr/>
          <p:nvPr/>
        </p:nvCxnSpPr>
        <p:spPr>
          <a:xfrm>
            <a:off x="3757533" y="2196496"/>
            <a:ext cx="46769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42683372-203B-4BF0-9D1A-5E0468B699D7}"/>
              </a:ext>
            </a:extLst>
          </p:cNvPr>
          <p:cNvCxnSpPr/>
          <p:nvPr/>
        </p:nvCxnSpPr>
        <p:spPr>
          <a:xfrm>
            <a:off x="3772524" y="673743"/>
            <a:ext cx="467693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40E6852-F570-42AA-ACAD-F67C13B5EE44}"/>
              </a:ext>
            </a:extLst>
          </p:cNvPr>
          <p:cNvSpPr txBox="1"/>
          <p:nvPr/>
        </p:nvSpPr>
        <p:spPr>
          <a:xfrm>
            <a:off x="8719278" y="435152"/>
            <a:ext cx="131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 Pole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7A033D5-0E25-4108-8D37-C286D3DE56E6}"/>
              </a:ext>
            </a:extLst>
          </p:cNvPr>
          <p:cNvSpPr txBox="1"/>
          <p:nvPr/>
        </p:nvSpPr>
        <p:spPr>
          <a:xfrm>
            <a:off x="8719278" y="2499010"/>
            <a:ext cx="131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EQ</a:t>
            </a:r>
            <a:endParaRPr kumimoji="1" lang="en-US" altLang="ja-JP" dirty="0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178F8C5B-90B1-4340-922A-C4D67C8F33F6}"/>
              </a:ext>
            </a:extLst>
          </p:cNvPr>
          <p:cNvSpPr/>
          <p:nvPr/>
        </p:nvSpPr>
        <p:spPr>
          <a:xfrm>
            <a:off x="5833671" y="870250"/>
            <a:ext cx="224852" cy="21361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80378345-75F1-4E04-8E57-D26F13A141F6}"/>
              </a:ext>
            </a:extLst>
          </p:cNvPr>
          <p:cNvSpPr/>
          <p:nvPr/>
        </p:nvSpPr>
        <p:spPr>
          <a:xfrm>
            <a:off x="5848661" y="2098751"/>
            <a:ext cx="224852" cy="21361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弧 53">
            <a:extLst>
              <a:ext uri="{FF2B5EF4-FFF2-40B4-BE49-F238E27FC236}">
                <a16:creationId xmlns:a16="http://schemas.microsoft.com/office/drawing/2014/main" id="{7D53FE72-EAA2-4F01-A15A-4C50022D0A24}"/>
              </a:ext>
            </a:extLst>
          </p:cNvPr>
          <p:cNvSpPr/>
          <p:nvPr/>
        </p:nvSpPr>
        <p:spPr>
          <a:xfrm rot="5968582">
            <a:off x="6025042" y="1590037"/>
            <a:ext cx="916162" cy="414884"/>
          </a:xfrm>
          <a:prstGeom prst="arc">
            <a:avLst>
              <a:gd name="adj1" fmla="val 16617182"/>
              <a:gd name="adj2" fmla="val 230182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矢印: 右カーブ 55">
            <a:extLst>
              <a:ext uri="{FF2B5EF4-FFF2-40B4-BE49-F238E27FC236}">
                <a16:creationId xmlns:a16="http://schemas.microsoft.com/office/drawing/2014/main" id="{E8DB7A5F-A3C6-43B8-ADBF-2E965D7D877C}"/>
              </a:ext>
            </a:extLst>
          </p:cNvPr>
          <p:cNvSpPr/>
          <p:nvPr/>
        </p:nvSpPr>
        <p:spPr>
          <a:xfrm>
            <a:off x="5556353" y="1270851"/>
            <a:ext cx="311989" cy="75070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矢印: 右カーブ 56">
            <a:extLst>
              <a:ext uri="{FF2B5EF4-FFF2-40B4-BE49-F238E27FC236}">
                <a16:creationId xmlns:a16="http://schemas.microsoft.com/office/drawing/2014/main" id="{0724FD3F-1A2C-49C3-95DC-693EEE58770D}"/>
              </a:ext>
            </a:extLst>
          </p:cNvPr>
          <p:cNvSpPr/>
          <p:nvPr/>
        </p:nvSpPr>
        <p:spPr>
          <a:xfrm rot="10473550">
            <a:off x="5997160" y="1243808"/>
            <a:ext cx="311989" cy="75070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" name="円弧 57">
            <a:extLst>
              <a:ext uri="{FF2B5EF4-FFF2-40B4-BE49-F238E27FC236}">
                <a16:creationId xmlns:a16="http://schemas.microsoft.com/office/drawing/2014/main" id="{C70F27B4-F6E9-43BC-8032-DB07DC71B0EA}"/>
              </a:ext>
            </a:extLst>
          </p:cNvPr>
          <p:cNvSpPr/>
          <p:nvPr/>
        </p:nvSpPr>
        <p:spPr>
          <a:xfrm rot="16707072">
            <a:off x="5032000" y="1227352"/>
            <a:ext cx="822981" cy="414884"/>
          </a:xfrm>
          <a:prstGeom prst="arc">
            <a:avLst>
              <a:gd name="adj1" fmla="val 16617182"/>
              <a:gd name="adj2" fmla="val 230182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15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ryoma</dc:creator>
  <cp:lastModifiedBy>ryoma</cp:lastModifiedBy>
  <cp:revision>4</cp:revision>
  <dcterms:created xsi:type="dcterms:W3CDTF">2021-01-25T20:40:59Z</dcterms:created>
  <dcterms:modified xsi:type="dcterms:W3CDTF">2021-01-25T21:02:15Z</dcterms:modified>
</cp:coreProperties>
</file>