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23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17A4-3B7C-4C48-B40A-5B81F2E6A836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C469-C705-4D96-AAFE-86D7BFD81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774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17A4-3B7C-4C48-B40A-5B81F2E6A836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C469-C705-4D96-AAFE-86D7BFD81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34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17A4-3B7C-4C48-B40A-5B81F2E6A836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C469-C705-4D96-AAFE-86D7BFD81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89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17A4-3B7C-4C48-B40A-5B81F2E6A836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C469-C705-4D96-AAFE-86D7BFD81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86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17A4-3B7C-4C48-B40A-5B81F2E6A836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C469-C705-4D96-AAFE-86D7BFD81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08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17A4-3B7C-4C48-B40A-5B81F2E6A836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C469-C705-4D96-AAFE-86D7BFD81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59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17A4-3B7C-4C48-B40A-5B81F2E6A836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C469-C705-4D96-AAFE-86D7BFD81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72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17A4-3B7C-4C48-B40A-5B81F2E6A836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C469-C705-4D96-AAFE-86D7BFD81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3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17A4-3B7C-4C48-B40A-5B81F2E6A836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C469-C705-4D96-AAFE-86D7BFD81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685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17A4-3B7C-4C48-B40A-5B81F2E6A836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C469-C705-4D96-AAFE-86D7BFD81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46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217A4-3B7C-4C48-B40A-5B81F2E6A836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C469-C705-4D96-AAFE-86D7BFD81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39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17A4-3B7C-4C48-B40A-5B81F2E6A836}" type="datetimeFigureOut">
              <a:rPr kumimoji="1" lang="ja-JP" altLang="en-US" smtClean="0"/>
              <a:t>2021/1/19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C469-C705-4D96-AAFE-86D7BFD812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27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293A1A3-FBFB-4DC9-A09F-AF01727C2E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5" t="21815" r="36923" b="12865"/>
          <a:stretch/>
        </p:blipFill>
        <p:spPr>
          <a:xfrm>
            <a:off x="3677243" y="439883"/>
            <a:ext cx="1838250" cy="271217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293A278-0B04-475F-871D-41D0B142F8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0" t="17461" r="32308" b="17219"/>
          <a:stretch/>
        </p:blipFill>
        <p:spPr>
          <a:xfrm>
            <a:off x="1342507" y="272929"/>
            <a:ext cx="2044895" cy="27064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19CCF7-996F-4BBF-9C54-C6BA48965E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t="20088" r="37308" b="24305"/>
          <a:stretch/>
        </p:blipFill>
        <p:spPr>
          <a:xfrm>
            <a:off x="2668447" y="7508047"/>
            <a:ext cx="1614373" cy="180035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3A27A80-3E14-42A9-B8A1-B891B9E11C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5" t="20363" r="36923" b="24031"/>
          <a:stretch/>
        </p:blipFill>
        <p:spPr>
          <a:xfrm>
            <a:off x="4496006" y="7508049"/>
            <a:ext cx="1597912" cy="180035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64463E7-5A73-47B8-B20E-D7F47417BDE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4" t="21696" r="38148" b="24329"/>
          <a:stretch/>
        </p:blipFill>
        <p:spPr>
          <a:xfrm>
            <a:off x="921887" y="7548970"/>
            <a:ext cx="1529221" cy="175943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FA2F547-23E5-4769-BF78-F8B57FA6039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148" t="23605" r="32778" b="22481"/>
          <a:stretch/>
        </p:blipFill>
        <p:spPr>
          <a:xfrm>
            <a:off x="879638" y="5357125"/>
            <a:ext cx="1596982" cy="178542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1F7611C-202B-4618-A721-A1BB6E005BF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8" t="16310" r="32778" b="22481"/>
          <a:stretch/>
        </p:blipFill>
        <p:spPr>
          <a:xfrm>
            <a:off x="2685838" y="5115548"/>
            <a:ext cx="1596982" cy="202699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9190C7C-AAA6-4021-BD2F-B311212E6E9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3498" t="24013" r="32636" b="22402"/>
          <a:stretch/>
        </p:blipFill>
        <p:spPr>
          <a:xfrm>
            <a:off x="4496936" y="5357124"/>
            <a:ext cx="1596982" cy="178542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79F0636-7F27-4610-8AF6-58F2B1E8991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23853" r="33148" b="20295"/>
          <a:stretch/>
        </p:blipFill>
        <p:spPr>
          <a:xfrm>
            <a:off x="840987" y="3182620"/>
            <a:ext cx="1674284" cy="197129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F503681-FD94-47ED-9F7B-86B7736032F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23853" r="32593" b="21695"/>
          <a:stretch/>
        </p:blipFill>
        <p:spPr>
          <a:xfrm>
            <a:off x="4469496" y="3164652"/>
            <a:ext cx="1674284" cy="192187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B71B230-DDE4-42B2-AC0B-75CE93BCAC1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t="18328" r="33792" b="21695"/>
          <a:stretch/>
        </p:blipFill>
        <p:spPr>
          <a:xfrm>
            <a:off x="2668447" y="2984500"/>
            <a:ext cx="1614373" cy="211687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FC519F4-D62D-4312-A780-B2A09BB6D8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4" t="10312" r="29889" b="82322"/>
          <a:stretch/>
        </p:blipFill>
        <p:spPr>
          <a:xfrm>
            <a:off x="2418139" y="7244375"/>
            <a:ext cx="2178229" cy="238482"/>
          </a:xfrm>
          <a:prstGeom prst="rect">
            <a:avLst/>
          </a:prstGeom>
        </p:spPr>
      </p:pic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6F1340B-8EF7-43AC-A7DA-712FDCF136AD}"/>
              </a:ext>
            </a:extLst>
          </p:cNvPr>
          <p:cNvCxnSpPr/>
          <p:nvPr/>
        </p:nvCxnSpPr>
        <p:spPr>
          <a:xfrm>
            <a:off x="415602" y="2948916"/>
            <a:ext cx="5943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FF94175-A762-4A85-B390-E4A258F47203}"/>
              </a:ext>
            </a:extLst>
          </p:cNvPr>
          <p:cNvCxnSpPr/>
          <p:nvPr/>
        </p:nvCxnSpPr>
        <p:spPr>
          <a:xfrm>
            <a:off x="415602" y="5101370"/>
            <a:ext cx="5943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845D05E-7926-4FE4-98C4-51A0C6A3939F}"/>
              </a:ext>
            </a:extLst>
          </p:cNvPr>
          <p:cNvCxnSpPr/>
          <p:nvPr/>
        </p:nvCxnSpPr>
        <p:spPr>
          <a:xfrm>
            <a:off x="415602" y="7178589"/>
            <a:ext cx="59436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4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8F097CB-8BC8-4E23-97AD-7480CDB81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1"/>
          <a:stretch/>
        </p:blipFill>
        <p:spPr>
          <a:xfrm>
            <a:off x="782023" y="0"/>
            <a:ext cx="5293953" cy="25841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FAA969C-955A-4640-B127-FD0A0A3638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3" b="16535"/>
          <a:stretch/>
        </p:blipFill>
        <p:spPr>
          <a:xfrm>
            <a:off x="782023" y="2666999"/>
            <a:ext cx="5293950" cy="228600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24B481A-62E9-4D51-9BBB-54E2C7AB06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4" b="17872"/>
          <a:stretch/>
        </p:blipFill>
        <p:spPr>
          <a:xfrm>
            <a:off x="782023" y="5065643"/>
            <a:ext cx="5200550" cy="212697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644EE97-7A82-49C2-9A6B-46953016B84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8" b="17879"/>
          <a:stretch/>
        </p:blipFill>
        <p:spPr>
          <a:xfrm>
            <a:off x="828724" y="7434469"/>
            <a:ext cx="5200550" cy="21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8F097CB-8BC8-4E23-97AD-7480CDB81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11"/>
          <a:stretch/>
        </p:blipFill>
        <p:spPr>
          <a:xfrm>
            <a:off x="782023" y="-1"/>
            <a:ext cx="5293953" cy="32335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FAA969C-955A-4640-B127-FD0A0A3638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3" b="16535"/>
          <a:stretch/>
        </p:blipFill>
        <p:spPr>
          <a:xfrm>
            <a:off x="782023" y="3233531"/>
            <a:ext cx="5293950" cy="272994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5448F95-59A3-4E4A-A58F-B44643D2D1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7" r="11403"/>
          <a:stretch/>
        </p:blipFill>
        <p:spPr>
          <a:xfrm>
            <a:off x="526774" y="5963479"/>
            <a:ext cx="5549199" cy="32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4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0</Words>
  <Application>Microsoft Office PowerPoint</Application>
  <PresentationFormat>A4 210 x 297 mm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9</cp:revision>
  <dcterms:created xsi:type="dcterms:W3CDTF">2021-01-18T05:45:47Z</dcterms:created>
  <dcterms:modified xsi:type="dcterms:W3CDTF">2021-01-19T01:28:30Z</dcterms:modified>
</cp:coreProperties>
</file>