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8" autoAdjust="0"/>
  </p:normalViewPr>
  <p:slideViewPr>
    <p:cSldViewPr snapToGrid="0">
      <p:cViewPr>
        <p:scale>
          <a:sx n="150" d="100"/>
          <a:sy n="150" d="100"/>
        </p:scale>
        <p:origin x="-720" y="-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09198-BC9D-4FB8-B74C-1D7BFF39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E90DCD-C602-46F8-98D0-0B91BC44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CBA19-F97F-4754-846D-B35F0FF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8F49-FFAC-467D-BC3F-D170055B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1F9EB-43B9-4466-804F-C839485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CC5B-CBD4-463A-AA84-3E9352E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EF5F9-0E24-4F73-AA2C-4E11018B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86CD2-1DA4-465B-9282-03953D3F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45740-FFEE-4503-81BE-78B44AB0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39BAD-9F62-42AB-8A21-F9188309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C502BD-7794-4605-BBC1-4483A1100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2509CD-B3A8-4772-884A-130B9B31F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A7967-4155-42EB-ACE1-BECFEC84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E6FA9-DBC9-4B8E-B9C1-4C59D78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49EA1-F285-4859-B779-F6FA0FD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7907-D036-4A8A-9701-2474409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1825-652A-4D25-843D-22F8E29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77B75-B77A-45E9-B714-E325FF86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A7514-E05C-499A-8660-7B786E3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51CEA-D2A2-4F8B-B60E-1676B40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FB11A-761B-4A43-8217-A8F46EB1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8C482-55BC-4BCB-9CA0-3A36301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0298F-4EA9-4CE2-A0A6-816B20E6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56F2E-4403-4BCB-8FCD-339B910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0EAA5-625C-4F24-8B39-6DFEF5E0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645D-ED8C-404F-BDA5-89DFE3E3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E55A9-995F-461E-8E2F-93F498C8B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6B81F-3413-4430-9297-0742ED19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32F80-121D-47F5-AE76-D6464B1C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DEB020-DB33-4AF8-BAB2-11F76E78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7AC31-5DF6-4BA8-BE98-918A485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D1D7D-C096-4024-A658-BF32C42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49205-546F-40EC-BB59-B89000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9380F-44C7-4344-B9B7-D400F4A9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FA776-0122-426B-9466-C35CC9A3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50EEC1-E57D-4C43-8932-4084B0F70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A6896D-ADDE-48BD-A01A-85E3B0B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2950B-8B1B-492E-9CFA-F66A812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7A4C2D-A341-4B28-A7DC-FCDBE16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2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4464B-3B00-4816-9B9F-A95103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408368-3FF3-46A6-9354-8F7A1055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6CA87-5710-4C54-9354-CE7B9D6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CBAC5C-3299-4EC5-B0A7-62CF67E9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64414D-5D1D-499A-9232-EB0DFE53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048D23-A197-4EDF-8B37-8555A51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D5E9A-28A2-4170-8E73-110332C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FF9D0-E094-4E16-A259-099A5FF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CC8A0-301E-4EDA-B590-CE762AE6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159F0-53FB-4BF5-84A3-A8AAF0E4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FD6B0-1DD6-4422-8AF7-3A38950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AC350-39AB-4E34-A843-C5CC233B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7FEBA-BFA3-40E0-A5A6-798B4014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8C28B-C30D-4F15-9169-913F56D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949136-3ED0-47B5-A76B-E133661E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C2677-A23C-4E58-B024-1ACFE943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06A7C-65F6-495E-8738-7F63B5F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39B68-C01B-42FD-9B6F-2A1307E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E4C98-52B4-4B77-8523-3F7261C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76FDF-0104-4A32-A2C5-B14840E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9C282-D245-4149-A4A8-7121DBD1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DDD7E-824A-404A-8FEF-A70A2AFE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C6C53-6FB4-432C-B384-9C1ACBF40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62F8-B569-46C8-A2FE-651C9301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186725"/>
                  </p:ext>
                </p:extLst>
              </p:nvPr>
            </p:nvGraphicFramePr>
            <p:xfrm>
              <a:off x="1330779" y="1664946"/>
              <a:ext cx="4196442" cy="2394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221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098221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パラメータ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単位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384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惑星半径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7.14×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1004678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自転角速度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1.74×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𝑚𝑎𝑠𝑠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雷雲の個数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50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超粘性の次数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186725"/>
                  </p:ext>
                </p:extLst>
              </p:nvPr>
            </p:nvGraphicFramePr>
            <p:xfrm>
              <a:off x="1330779" y="1664946"/>
              <a:ext cx="4196442" cy="2394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221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098221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パラメータ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単位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384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惑星半径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81" t="-107937" r="-581" b="-4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004678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0" t="-198485" r="-100290" b="-3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81" t="-198485" r="-581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0" t="-298485" r="-10029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81" t="-298485" r="-581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雷雲の個数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50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超粘性の次数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5</cp:revision>
  <dcterms:created xsi:type="dcterms:W3CDTF">2021-01-18T17:52:16Z</dcterms:created>
  <dcterms:modified xsi:type="dcterms:W3CDTF">2021-01-18T18:18:36Z</dcterms:modified>
</cp:coreProperties>
</file>