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6" autoAdjust="0"/>
  </p:normalViewPr>
  <p:slideViewPr>
    <p:cSldViewPr snapToGrid="0">
      <p:cViewPr>
        <p:scale>
          <a:sx n="59" d="100"/>
          <a:sy n="59" d="100"/>
        </p:scale>
        <p:origin x="7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7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055000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𝒔𝒕𝒐𝒓𝒎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[m] (°)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𝑨𝑷𝑬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p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b="1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kumimoji="1" lang="en-US" altLang="ja-JP" sz="1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ja-JP" sz="1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2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𝑩𝒖</m:t>
                              </m:r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𝐫𝐞𝐠𝐢𝐦</m:t>
                              </m:r>
                              <m:sSup>
                                <m:sSupPr>
                                  <m:ctrlPr>
                                    <a:rPr kumimoji="1" lang="en-US" altLang="ja-JP" sz="12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kumimoji="1" lang="en-US" altLang="ja-JP" sz="1200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8.72×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(0.7)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200" b="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1.46×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𝑆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2.74×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6.20×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𝐼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6.00×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9.72×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𝐽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2.62×</m:t>
                              </m:r>
                              <m:sSup>
                                <m:sSupPr>
                                  <m:ctrlP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kumimoji="1" lang="en-US" altLang="ja-JP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(2.1)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3.00×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1.1×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4</m:t>
                                    </m:r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4.86×</m:t>
                                </m:r>
                                <m:sSup>
                                  <m:sSupPr>
                                    <m:ctrlP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 (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𝑇</m:t>
                                </m:r>
                                <m:r>
                                  <a:rPr kumimoji="1" lang="en-US" altLang="ja-JP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F999D647-E8E5-4B3F-B621-484E2E6E1C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055000"/>
                  </p:ext>
                </p:extLst>
              </p:nvPr>
            </p:nvGraphicFramePr>
            <p:xfrm>
              <a:off x="171450" y="436917"/>
              <a:ext cx="9563100" cy="566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12">
                      <a:extLst>
                        <a:ext uri="{9D8B030D-6E8A-4147-A177-3AD203B41FA5}">
                          <a16:colId xmlns:a16="http://schemas.microsoft.com/office/drawing/2014/main" val="3961847545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1282594037"/>
                        </a:ext>
                      </a:extLst>
                    </a:gridCol>
                    <a:gridCol w="520505">
                      <a:extLst>
                        <a:ext uri="{9D8B030D-6E8A-4147-A177-3AD203B41FA5}">
                          <a16:colId xmlns:a16="http://schemas.microsoft.com/office/drawing/2014/main" val="2784581737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2044945102"/>
                        </a:ext>
                      </a:extLst>
                    </a:gridCol>
                    <a:gridCol w="450166">
                      <a:extLst>
                        <a:ext uri="{9D8B030D-6E8A-4147-A177-3AD203B41FA5}">
                          <a16:colId xmlns:a16="http://schemas.microsoft.com/office/drawing/2014/main" val="1502035846"/>
                        </a:ext>
                      </a:extLst>
                    </a:gridCol>
                    <a:gridCol w="1378634">
                      <a:extLst>
                        <a:ext uri="{9D8B030D-6E8A-4147-A177-3AD203B41FA5}">
                          <a16:colId xmlns:a16="http://schemas.microsoft.com/office/drawing/2014/main" val="1447038072"/>
                        </a:ext>
                      </a:extLst>
                    </a:gridCol>
                    <a:gridCol w="1139483">
                      <a:extLst>
                        <a:ext uri="{9D8B030D-6E8A-4147-A177-3AD203B41FA5}">
                          <a16:colId xmlns:a16="http://schemas.microsoft.com/office/drawing/2014/main" val="1494135038"/>
                        </a:ext>
                      </a:extLst>
                    </a:gridCol>
                    <a:gridCol w="1111348">
                      <a:extLst>
                        <a:ext uri="{9D8B030D-6E8A-4147-A177-3AD203B41FA5}">
                          <a16:colId xmlns:a16="http://schemas.microsoft.com/office/drawing/2014/main" val="849695814"/>
                        </a:ext>
                      </a:extLst>
                    </a:gridCol>
                    <a:gridCol w="1252024">
                      <a:extLst>
                        <a:ext uri="{9D8B030D-6E8A-4147-A177-3AD203B41FA5}">
                          <a16:colId xmlns:a16="http://schemas.microsoft.com/office/drawing/2014/main" val="3832714177"/>
                        </a:ext>
                      </a:extLst>
                    </a:gridCol>
                    <a:gridCol w="1434612">
                      <a:extLst>
                        <a:ext uri="{9D8B030D-6E8A-4147-A177-3AD203B41FA5}">
                          <a16:colId xmlns:a16="http://schemas.microsoft.com/office/drawing/2014/main" val="3934907679"/>
                        </a:ext>
                      </a:extLst>
                    </a:gridCol>
                  </a:tblGrid>
                  <a:tr h="477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ケース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dt</a:t>
                          </a:r>
                        </a:p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85" t="-1282" r="-842424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622" t="-1282" r="-1402703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82" r="-359292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82" r="-334225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82" r="-243407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82" r="-115049" b="-10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82" r="-851" b="-10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922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T341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9508" r="-359292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9508" r="-243407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9508" r="-115049" b="-1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9508" r="-851" b="-1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71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0.100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229508" r="-359292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229508" r="-243407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229508" r="-115049" b="-1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229508" r="-851" b="-1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921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329508" r="-359292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329508" r="-243407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329508" r="-115049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329508" r="-851" b="-1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826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A4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429508" r="-359292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429508" r="-243407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429508" r="-115049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429508" r="-851" b="-10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21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529508" r="-359292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529508" r="-24340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529508" r="-11504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529508" r="-851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8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629508" r="-35929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629508" r="-24340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629508" r="-11504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629508" r="-851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A7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729508" r="-35929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729508" r="-24340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729508" r="-11504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729508" r="-851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923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829508" r="-35929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829508" r="-33422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829508" r="-24340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829508" r="-11504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829508" r="-851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105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929508" r="-35929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929508" r="-33422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929508" r="-243407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929508" r="-11504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929508" r="-851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124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046667" r="-35929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046667" r="-33422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046667" r="-24340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046667" r="-11504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046667" r="-851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48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127869" r="-3592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127869" r="-3342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127869" r="-24340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127869" r="-11504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127869" r="-8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442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D1F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227869" r="-3592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417" t="-1227869" r="-334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227869" r="-2434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227869" r="-1150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227869" r="-8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201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0.5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327869" r="-3592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327869" r="-2434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327869" r="-1150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327869" r="-8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4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C1B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T170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0.333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0.0</a:t>
                          </a:r>
                          <a:endParaRPr kumimoji="1" lang="ja-JP" altLang="en-US" sz="12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6283" t="-1427869" r="-3592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0330" t="-1427869" r="-2434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8058" t="-1427869" r="-1150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085" t="-1427869" r="-8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632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52EAF-B12B-4969-8578-108143C4AB6A}"/>
              </a:ext>
            </a:extLst>
          </p:cNvPr>
          <p:cNvSpPr txBox="1"/>
          <p:nvPr/>
        </p:nvSpPr>
        <p:spPr>
          <a:xfrm>
            <a:off x="5323114" y="6144084"/>
            <a:ext cx="458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* </a:t>
            </a:r>
            <a:r>
              <a:rPr kumimoji="1" lang="en-US" altLang="ja-JP" sz="1200" dirty="0"/>
              <a:t>Brueshaber et al. (2019) </a:t>
            </a:r>
            <a:r>
              <a:rPr kumimoji="1" lang="ja-JP" altLang="en-US" sz="1200" dirty="0"/>
              <a:t>で </a:t>
            </a:r>
            <a:r>
              <a:rPr kumimoji="1" lang="en-US" altLang="ja-JP" sz="1200" dirty="0"/>
              <a:t>Burger </a:t>
            </a:r>
            <a:r>
              <a:rPr kumimoji="1" lang="ja-JP" altLang="en-US" sz="1200" dirty="0"/>
              <a:t>数の値で分類したレジーム</a:t>
            </a:r>
          </a:p>
        </p:txBody>
      </p:sp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403</Words>
  <Application>Microsoft Office PowerPoint</Application>
  <PresentationFormat>A4 210 x 297 mm</PresentationFormat>
  <Paragraphs>157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11</cp:revision>
  <dcterms:created xsi:type="dcterms:W3CDTF">2021-01-18T17:52:16Z</dcterms:created>
  <dcterms:modified xsi:type="dcterms:W3CDTF">2021-01-18T19:29:58Z</dcterms:modified>
</cp:coreProperties>
</file>