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3358" autoAdjust="0"/>
  </p:normalViewPr>
  <p:slideViewPr>
    <p:cSldViewPr snapToGrid="0">
      <p:cViewPr>
        <p:scale>
          <a:sx n="62" d="100"/>
          <a:sy n="62" d="100"/>
        </p:scale>
        <p:origin x="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AF66-6895-4DCA-863B-CB2F85A659E3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D9D54-15E4-4A55-86D0-56026A528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60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D9D54-15E4-4A55-86D0-56026A528C7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79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A25F59-16DC-46F2-BBC5-B9CAB74A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969CD7-A98E-4ABE-B2D3-FD1A67EA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9EFEE0-7232-4256-A450-D382D308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7B1C94-78B5-4D02-8628-0C63AADA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140266-FF32-46EC-BA49-0C6F220B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9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79969-9A8C-4505-AB66-E4F112C9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20895C-3C19-4626-A0B4-DD827C8C2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B63560-03DE-4D1A-B12D-42BB9775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EB6306-B94B-4EC7-A292-D35F3274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4819A4-4F58-4D00-B35B-16CD8101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08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8D9F9E-A62C-46A4-8EC2-2E4244339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28C784-E2EB-414F-B9C3-8F43611B9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528F55-4BD7-4BA8-975A-2F0DD9E2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D829C6-99A1-4350-9DF4-6A69E065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563086-6169-44E9-A384-CA3522E2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46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A0119-8379-4137-AAE3-E5A06895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B6C771-AC23-4EA4-ADFE-017E7FF2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8B7936-F438-4199-A6BF-C84FD71F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1566EC-19DF-4758-984F-DC22B261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487EFD-1FA1-45C9-B2F6-F76D829E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14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B7F72-0198-477B-9A42-A59CF843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4C7976-AE83-4F3E-B7FC-8C26F3F72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1B7D8-389E-40DB-96F4-F7B7FC3A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675733-ED55-4325-B395-F61F1992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B66B95-5D0F-44F4-99B5-6BDEB664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59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43CC4-33A1-4CAA-B4E0-483E0EBE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520E0A-3526-42C4-BE2B-D02A8E72C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8F4A09-0BBA-43B3-8AFB-B1222ECF7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54407D-686E-4053-95FD-B0147347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61519F-E5F0-4521-BB81-9BE6A8A2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07528C-7A36-4C45-B88B-1CC9DB9E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4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4152A-CF50-4EDB-B05A-34A38A61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E700F8-6690-4EFF-9C18-2206A0136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52BA7F-2C12-4357-899F-E6D67B430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E95700-FE93-405A-83F4-35A4F9C2C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5AFF9C-29A1-409D-941D-C3F3D8F9A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D6395AF-E41B-4AA7-8138-AB14B68A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BFB9D8-C69A-454F-B0D1-4A88FF4A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B075A8-50C9-4B92-9133-6380C652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76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BCBD5-FA30-48A6-959D-79B4E9C5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AF88E3-6DA4-469F-99A5-CBD35112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1C23BE-25A4-49DA-8D29-B907505A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A4D325-07B3-474D-9193-B885CED0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9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0647CA-9921-4CF9-B06D-2FD156F5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803C86-31D5-433F-B4CD-2DA77BDB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BA3A74-0FDA-475A-878A-B5C93F5B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16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9DB102-C1EB-4E0A-90A6-94883896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9AF8F7-E8A0-44BE-9A47-A4029E7EB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251316-D1A8-4EF6-9FA6-0F1C455D5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7AC0F9-BF7D-46BB-84F8-A7885572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810E01-ED16-431E-87F9-942504CD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8F0AA4-ADA1-4F2E-98C6-97A5E518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12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8019A-40F7-49BC-8F0F-562B7C37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02DEB4-2A0C-4DBA-8DB7-4826F095B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8F84B7-922B-455A-8BDA-8680DA6E7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E96CB9-56EC-4ADC-9D0C-F3D66579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E76987-39F2-4E89-A2CA-45EB6EC5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182AEC-1BE6-46DA-B2BB-638243D3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64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EF0E08-AF11-43A0-B766-20B19D29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52C159-B83F-4A51-BE9E-2FC9EAFE8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545CDE-7AF6-47D6-A667-E4F611EED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ED055-56D7-48AD-9B12-A3D3679C244F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289D76-DAB2-43C2-8266-EA155A41F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FB4D20-F325-4A31-A852-E3BDDEA68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4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2541161-547A-42A2-83D5-26D55E7DE8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5" t="23203" r="36766" b="17067"/>
          <a:stretch/>
        </p:blipFill>
        <p:spPr>
          <a:xfrm>
            <a:off x="5794801" y="1566471"/>
            <a:ext cx="3089366" cy="385996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8911865-E8A3-45E3-8F18-4E939D4414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4" t="17249" r="31699" b="18500"/>
          <a:stretch/>
        </p:blipFill>
        <p:spPr>
          <a:xfrm>
            <a:off x="2593298" y="1139415"/>
            <a:ext cx="3447737" cy="415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6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9FC0AFB-8A3A-4343-90E0-50B8F41F75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6" t="23244" r="33742" b="18066"/>
          <a:stretch/>
        </p:blipFill>
        <p:spPr>
          <a:xfrm>
            <a:off x="950333" y="1844316"/>
            <a:ext cx="3173869" cy="401136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EE64E14-616A-4FCC-AD58-F67B8DDED8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3" t="18014" r="32836" b="18065"/>
          <a:stretch/>
        </p:blipFill>
        <p:spPr>
          <a:xfrm>
            <a:off x="4273840" y="1486868"/>
            <a:ext cx="3495044" cy="436880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6C88215-4532-4CD4-868A-8AEDD9A112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6" t="23877" r="31292" b="19176"/>
          <a:stretch/>
        </p:blipFill>
        <p:spPr>
          <a:xfrm>
            <a:off x="8107636" y="1893130"/>
            <a:ext cx="3495045" cy="389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3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1430994-7147-4385-8F4B-46140D3DF1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4" t="23636" r="32480" b="21364"/>
          <a:stretch/>
        </p:blipFill>
        <p:spPr>
          <a:xfrm>
            <a:off x="976452" y="1731358"/>
            <a:ext cx="3405458" cy="38510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CBC63AD-8484-49B1-975A-68F651ECB8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3" t="16364" r="32323" b="21363"/>
          <a:stretch/>
        </p:blipFill>
        <p:spPr>
          <a:xfrm>
            <a:off x="4536830" y="1222131"/>
            <a:ext cx="3373631" cy="436025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E705069-911C-4C20-8513-BF6373C183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9" t="23636" r="32866" b="21364"/>
          <a:stretch/>
        </p:blipFill>
        <p:spPr>
          <a:xfrm>
            <a:off x="8065381" y="1731359"/>
            <a:ext cx="3373631" cy="385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86F1C52-69E7-4C63-A9F5-9E576AEA5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9" t="21327" r="38384" b="23697"/>
          <a:stretch/>
        </p:blipFill>
        <p:spPr>
          <a:xfrm>
            <a:off x="853473" y="1872518"/>
            <a:ext cx="3309626" cy="376388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2D75DCA-0841-466D-8B4A-6405110961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6" t="21327" r="36494" b="23808"/>
          <a:stretch/>
        </p:blipFill>
        <p:spPr>
          <a:xfrm>
            <a:off x="4458247" y="1880150"/>
            <a:ext cx="3536756" cy="375625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5F1B004-7741-4999-A22C-A2D1724BAA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1" t="19390" r="37602" b="24073"/>
          <a:stretch/>
        </p:blipFill>
        <p:spPr>
          <a:xfrm>
            <a:off x="8165485" y="1757084"/>
            <a:ext cx="3374520" cy="387077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ADBF501-789F-4118-A4E5-A85297A3C0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7" t="9482" r="30368" b="82697"/>
          <a:stretch/>
        </p:blipFill>
        <p:spPr>
          <a:xfrm>
            <a:off x="4022893" y="1221593"/>
            <a:ext cx="4407463" cy="5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0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7399FD5-86BD-4892-8A34-4DEB3C83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19" y="605170"/>
            <a:ext cx="8386561" cy="564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1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</Words>
  <Application>Microsoft Office PowerPoint</Application>
  <PresentationFormat>ワイド画面</PresentationFormat>
  <Paragraphs>1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7</cp:revision>
  <dcterms:created xsi:type="dcterms:W3CDTF">2021-01-18T19:31:05Z</dcterms:created>
  <dcterms:modified xsi:type="dcterms:W3CDTF">2021-01-19T00:16:49Z</dcterms:modified>
</cp:coreProperties>
</file>