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58" autoAdjust="0"/>
  </p:normalViewPr>
  <p:slideViewPr>
    <p:cSldViewPr snapToGrid="0">
      <p:cViewPr varScale="1">
        <p:scale>
          <a:sx n="64" d="100"/>
          <a:sy n="6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25F59-16DC-46F2-BBC5-B9CAB74A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69CD7-A98E-4ABE-B2D3-FD1A67E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FEE0-7232-4256-A450-D382D30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B1C94-78B5-4D02-8628-0C63AADA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40266-FF32-46EC-BA49-0C6F220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9969-9A8C-4505-AB66-E4F112C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0895C-3C19-4626-A0B4-DD827C8C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63560-03DE-4D1A-B12D-42BB977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B6306-B94B-4EC7-A292-D35F327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819A4-4F58-4D00-B35B-16CD810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D9F9E-A62C-46A4-8EC2-2E424433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8C784-E2EB-414F-B9C3-8F43611B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8F55-4BD7-4BA8-975A-2F0DD9E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829C6-99A1-4350-9DF4-6A69E065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63086-6169-44E9-A384-CA3522E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A0119-8379-4137-AAE3-E5A0689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C771-AC23-4EA4-ADFE-017E7FF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B7936-F438-4199-A6BF-C84FD71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566EC-19DF-4758-984F-DC22B26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87EFD-1FA1-45C9-B2F6-F76D829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7F72-0198-477B-9A42-A59CF84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C7976-AE83-4F3E-B7FC-8C26F3F7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1B7D8-389E-40DB-96F4-F7B7FC3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75733-ED55-4325-B395-F61F199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66B95-5D0F-44F4-99B5-6BDEB66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3CC4-33A1-4CAA-B4E0-483E0EB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20E0A-3526-42C4-BE2B-D02A8E7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F4A09-0BBA-43B3-8AFB-B1222ECF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4407D-686E-4053-95FD-B014734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1519F-E5F0-4521-BB81-9BE6A8A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7528C-7A36-4C45-B88B-1CC9DB9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4152A-CF50-4EDB-B05A-34A38A6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700F8-6690-4EFF-9C18-2206A013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A7F-2C12-4357-899F-E6D67B43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95700-FE93-405A-83F4-35A4F9C2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5AFF9C-29A1-409D-941D-C3F3D8F9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6395AF-E41B-4AA7-8138-AB14B68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BFB9D8-C69A-454F-B0D1-4A88FF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075A8-50C9-4B92-9133-6380C65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CBD5-FA30-48A6-959D-79B4E9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AF88E3-6DA4-469F-99A5-CBD35112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1C23BE-25A4-49DA-8D29-B907505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4D325-07B3-474D-9193-B885CED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647CA-9921-4CF9-B06D-2FD156F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803C86-31D5-433F-B4CD-2DA77BD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A3A74-0FDA-475A-878A-B5C93F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DB102-C1EB-4E0A-90A6-9488389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F8F7-E8A0-44BE-9A47-A4029E7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1316-D1A8-4EF6-9FA6-0F1C455D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AC0F9-BF7D-46BB-84F8-A788557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10E01-ED16-431E-87F9-942504C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F0AA4-ADA1-4F2E-98C6-97A5E51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8019A-40F7-49BC-8F0F-562B7C3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2DEB4-2A0C-4DBA-8DB7-4826F095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84B7-922B-455A-8BDA-8680DA6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96CB9-56EC-4ADC-9D0C-F3D6657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76987-39F2-4E89-A2CA-45EB6EC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82AEC-1BE6-46DA-B2BB-638243D3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F0E08-AF11-43A0-B766-20B19D2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2C159-B83F-4A51-BE9E-2FC9EAF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45CDE-7AF6-47D6-A667-E4F611EED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89D76-DAB2-43C2-8266-EA155A41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B4D20-F325-4A31-A852-E3BDDEA6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2D75DCA-0841-466D-8B4A-640511096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21327" r="36494" b="23808"/>
          <a:stretch/>
        </p:blipFill>
        <p:spPr>
          <a:xfrm>
            <a:off x="723891" y="2609201"/>
            <a:ext cx="2011864" cy="213672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ADBF501-789F-4118-A4E5-A85297A3C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7" t="9482" r="30368" b="82697"/>
          <a:stretch/>
        </p:blipFill>
        <p:spPr>
          <a:xfrm>
            <a:off x="4233096" y="1308205"/>
            <a:ext cx="3993705" cy="48522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DADEFD2-CD74-4B3F-B0CE-22CC7D2DC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1" t="21128" r="38163" b="24100"/>
          <a:stretch/>
        </p:blipFill>
        <p:spPr>
          <a:xfrm>
            <a:off x="3071996" y="2609201"/>
            <a:ext cx="1832798" cy="213672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9EF9A1A-DACD-40EE-9455-D92FD10FA7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t="20923" r="37873" b="24305"/>
          <a:stretch/>
        </p:blipFill>
        <p:spPr>
          <a:xfrm>
            <a:off x="5241035" y="2609200"/>
            <a:ext cx="1912558" cy="213672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3227654-5D9A-40CC-AD7A-387250F1EEB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5" t="18085" r="37045" b="24069"/>
          <a:stretch/>
        </p:blipFill>
        <p:spPr>
          <a:xfrm>
            <a:off x="9658873" y="2489270"/>
            <a:ext cx="2056599" cy="2256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/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[J]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FFF3D52-07F6-435D-B8F0-7AE2F393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/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[T]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F9EE278-0675-443D-81C8-06E9A3E3E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/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[S]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990CD46-B963-46D2-AC2A-225FBC0C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blipFill>
                <a:blip r:embed="rId8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47B9D753-0CDA-4DEF-84B3-8859480CF7D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9" t="19545" r="37729" b="24102"/>
          <a:stretch/>
        </p:blipFill>
        <p:spPr>
          <a:xfrm>
            <a:off x="7489834" y="2549234"/>
            <a:ext cx="1924408" cy="2196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/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6B44439-9961-4D07-BC5C-3511DF3AD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blipFill>
                <a:blip r:embed="rId10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/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F126E58-A6E1-46CE-AE81-12680004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blipFill>
                <a:blip r:embed="rId11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5D7711-94D3-4BCA-96C3-167D4817A48F}"/>
              </a:ext>
            </a:extLst>
          </p:cNvPr>
          <p:cNvSpPr txBox="1"/>
          <p:nvPr/>
        </p:nvSpPr>
        <p:spPr>
          <a:xfrm>
            <a:off x="1485121" y="2081956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A3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5AA55A-9582-4803-B2DB-868BF7A44975}"/>
              </a:ext>
            </a:extLst>
          </p:cNvPr>
          <p:cNvSpPr txBox="1"/>
          <p:nvPr/>
        </p:nvSpPr>
        <p:spPr>
          <a:xfrm>
            <a:off x="3743693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A4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2987D6-C9A3-4AE6-BEA8-ED5A181D7123}"/>
              </a:ext>
            </a:extLst>
          </p:cNvPr>
          <p:cNvSpPr txBox="1"/>
          <p:nvPr/>
        </p:nvSpPr>
        <p:spPr>
          <a:xfrm>
            <a:off x="5952610" y="1998317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A5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2466B6-CE76-4C23-B0D0-9577B1E46D0A}"/>
              </a:ext>
            </a:extLst>
          </p:cNvPr>
          <p:cNvSpPr txBox="1"/>
          <p:nvPr/>
        </p:nvSpPr>
        <p:spPr>
          <a:xfrm>
            <a:off x="8244943" y="1998317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A6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4A8BC8-4D68-4C44-A901-CBF93289CE81}"/>
              </a:ext>
            </a:extLst>
          </p:cNvPr>
          <p:cNvSpPr txBox="1"/>
          <p:nvPr/>
        </p:nvSpPr>
        <p:spPr>
          <a:xfrm>
            <a:off x="10537276" y="2007683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A7</a:t>
            </a:r>
          </a:p>
        </p:txBody>
      </p:sp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0B8EF617-65A4-43FB-80D1-DD82B4200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7" t="20765" r="37173" b="17405"/>
          <a:stretch/>
        </p:blipFill>
        <p:spPr>
          <a:xfrm>
            <a:off x="4986031" y="2294671"/>
            <a:ext cx="2005115" cy="2842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/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=9.72×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[J]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DE9EE1-A45B-47E5-932B-D1589335D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15" y="5061753"/>
                <a:ext cx="2222209" cy="618374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/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=4.86×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[T]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5E5DB90-51E0-41B8-B11F-3ADB98EAB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21" y="5064575"/>
                <a:ext cx="2443212" cy="615553"/>
              </a:xfrm>
              <a:prstGeom prst="rect">
                <a:avLst/>
              </a:prstGeom>
              <a:blipFill>
                <a:blip r:embed="rId4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/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=1.46×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[S]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E1C30D8-63FC-450F-9270-394596ED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209" y="5064575"/>
                <a:ext cx="2222209" cy="615553"/>
              </a:xfrm>
              <a:prstGeom prst="rect">
                <a:avLst/>
              </a:prstGeom>
              <a:blipFill>
                <a:blip r:embed="rId5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/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=4.44×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24EFA20-97BC-496E-A29D-7CBAFA8D1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33" y="5048820"/>
                <a:ext cx="2222209" cy="615553"/>
              </a:xfrm>
              <a:prstGeom prst="rect">
                <a:avLst/>
              </a:prstGeom>
              <a:blipFill>
                <a:blip r:embed="rId6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/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=1.00×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en-US" altLang="ja-JP" sz="2000" dirty="0"/>
              </a:p>
              <a:p>
                <a:pPr algn="ctr"/>
                <a:r>
                  <a:rPr lang="en-US" altLang="ja-JP" dirty="0"/>
                  <a:t>[I]</a:t>
                </a:r>
                <a:endParaRPr kumimoji="1" lang="en-US" altLang="ja-JP" sz="20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1D82F6C-2C5F-47E3-9F09-4831C391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73" y="5061753"/>
                <a:ext cx="2222209" cy="615553"/>
              </a:xfrm>
              <a:prstGeom prst="rect">
                <a:avLst/>
              </a:prstGeom>
              <a:blipFill>
                <a:blip r:embed="rId7"/>
                <a:stretch>
                  <a:fillRect b="-14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9F286-F81C-438C-88C8-CB6ACA367E2E}"/>
              </a:ext>
            </a:extLst>
          </p:cNvPr>
          <p:cNvSpPr txBox="1"/>
          <p:nvPr/>
        </p:nvSpPr>
        <p:spPr>
          <a:xfrm>
            <a:off x="1485121" y="2081956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1C71E-3961-43B5-A095-C57C1D55C305}"/>
              </a:ext>
            </a:extLst>
          </p:cNvPr>
          <p:cNvSpPr txBox="1"/>
          <p:nvPr/>
        </p:nvSpPr>
        <p:spPr>
          <a:xfrm>
            <a:off x="3743693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540A3C8-87B6-4FF6-A1C8-C000C79C9F95}"/>
              </a:ext>
            </a:extLst>
          </p:cNvPr>
          <p:cNvSpPr txBox="1"/>
          <p:nvPr/>
        </p:nvSpPr>
        <p:spPr>
          <a:xfrm>
            <a:off x="5962650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CB7755-F5FA-485F-9D1E-72C240874606}"/>
              </a:ext>
            </a:extLst>
          </p:cNvPr>
          <p:cNvSpPr txBox="1"/>
          <p:nvPr/>
        </p:nvSpPr>
        <p:spPr>
          <a:xfrm>
            <a:off x="8217567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A6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4010F0-A6A6-46C8-841E-9C95840DE771}"/>
              </a:ext>
            </a:extLst>
          </p:cNvPr>
          <p:cNvSpPr txBox="1"/>
          <p:nvPr/>
        </p:nvSpPr>
        <p:spPr>
          <a:xfrm>
            <a:off x="10462020" y="2053792"/>
            <a:ext cx="48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A7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10BF72B-8B30-475B-A1BB-6830DB6DC5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5" t="23169" r="37174" b="17405"/>
          <a:stretch/>
        </p:blipFill>
        <p:spPr>
          <a:xfrm>
            <a:off x="460761" y="2399469"/>
            <a:ext cx="2089418" cy="264560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2FEEF1F-CEA6-4561-B498-A9F36BFCE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6" t="22513" r="35812" b="19076"/>
          <a:stretch/>
        </p:blipFill>
        <p:spPr>
          <a:xfrm>
            <a:off x="2643557" y="2347763"/>
            <a:ext cx="2172595" cy="2686118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A362198-299A-4D76-A35E-6062D2BDCEC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6" t="22513" r="35812" b="19076"/>
          <a:stretch/>
        </p:blipFill>
        <p:spPr>
          <a:xfrm>
            <a:off x="7269039" y="2389396"/>
            <a:ext cx="2094499" cy="268611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C2C17D0-AC16-45AE-BCA3-BF7E9EACF60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6" t="22513" r="37173" b="19076"/>
          <a:stretch/>
        </p:blipFill>
        <p:spPr>
          <a:xfrm>
            <a:off x="9516097" y="2377015"/>
            <a:ext cx="1997688" cy="2675144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0C8D16-A210-4A32-8B8F-45715E2E9970}"/>
              </a:ext>
            </a:extLst>
          </p:cNvPr>
          <p:cNvSpPr txBox="1"/>
          <p:nvPr/>
        </p:nvSpPr>
        <p:spPr>
          <a:xfrm>
            <a:off x="4403191" y="1359884"/>
            <a:ext cx="360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zonal-mean zonal wind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451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93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12</cp:revision>
  <dcterms:created xsi:type="dcterms:W3CDTF">2021-01-18T19:31:05Z</dcterms:created>
  <dcterms:modified xsi:type="dcterms:W3CDTF">2021-01-19T03:48:31Z</dcterms:modified>
</cp:coreProperties>
</file>