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FC4DB-F670-4B8D-A098-414FE1842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EC2BBA-DDC8-4AFF-8C3C-84F24F25A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8C1D1-58B4-4924-89B5-D881A09E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24F3-DAB8-4E51-9337-C3000E7AF361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764AF5-839E-48D8-8C61-8D1DCC1F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34D0A-9FF7-4E10-BA57-6BE7EBC2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633-96B9-40F4-9B28-1DA04CD16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84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3CF42-B8D0-44CF-99D1-8D201310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7F6704-2E45-47FB-BE84-FAC49FC6F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F783A7-EA55-48BB-9F9F-BFF9DE53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24F3-DAB8-4E51-9337-C3000E7AF361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5FF83-4F78-41EB-BB82-7ECF4775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EC22D-147E-4C04-A291-9DBC407A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633-96B9-40F4-9B28-1DA04CD16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04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6B7D9E-DA01-48D5-9D98-658B80E5C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C3F4C3-70E6-4B88-82ED-2E14D3CFD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F308A0-8A21-4399-A311-3B8377BB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24F3-DAB8-4E51-9337-C3000E7AF361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5B177-795D-466B-809A-B674D085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E838F-93F3-4610-AAF0-812C4E36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633-96B9-40F4-9B28-1DA04CD16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3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D7158-3786-4A69-8AE3-669B6044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5F5E44-800E-4834-ABC5-84D9C35F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D6F8F-1878-4891-A65A-E08592D4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24F3-DAB8-4E51-9337-C3000E7AF361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169B-4833-4205-8E54-2EE81C80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F305D2-ABE2-46D2-9599-2B556E60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633-96B9-40F4-9B28-1DA04CD16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83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B9AD45-663D-40D9-896C-A13577D5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FE2373-4AE6-4134-B073-71B01FBDB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36851D-5D97-4310-AAAB-6321F0DC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24F3-DAB8-4E51-9337-C3000E7AF361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E1519-F700-47AA-A264-642F6690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568D2C-6A5B-408C-A026-FA06598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633-96B9-40F4-9B28-1DA04CD16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01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5DE8E-E9D2-46CF-86F0-32B00665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E97C67-F124-4360-93E6-351C5A803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C7B586-A82E-4D71-BA11-4EB1E2D5C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CD4D34-D6F2-4570-9FCE-5DFB9AB8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24F3-DAB8-4E51-9337-C3000E7AF361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8AA78E-71DB-46BD-B786-41B927E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AD4261-2598-46E8-ADF6-E6BD9108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633-96B9-40F4-9B28-1DA04CD16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56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F1AB8-16F5-4F71-AF4A-0A454C2E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19104F-F359-4B72-BD5B-1239F2B2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FB5D44-D4EB-41A6-B0D6-F49B59C30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DE188A-9DB7-4725-8617-7B60909F5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0BD07F-7DC7-4BF1-B527-D034E255F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6F874F-5BDC-4532-8B17-8A63923F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24F3-DAB8-4E51-9337-C3000E7AF361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0446CB-01DB-412F-9C5E-76CBCB49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731C9C-799A-4767-8E7B-98FFCD02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633-96B9-40F4-9B28-1DA04CD16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41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7D469-8035-4DFB-88DC-8D53B8B1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6C98B3-0B23-4ED7-AF64-EE20C919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24F3-DAB8-4E51-9337-C3000E7AF361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B84234-44B3-443F-B1D0-F85811AA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F45BCD-3785-4CAF-9D6A-BD7D4F06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633-96B9-40F4-9B28-1DA04CD16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91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8A131F-4820-4DF7-8A75-DBC882FA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24F3-DAB8-4E51-9337-C3000E7AF361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BB6DC8-4B40-421E-B8BD-D87BFC39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9FD207-51D5-47FC-AF16-37486D63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633-96B9-40F4-9B28-1DA04CD16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3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598C94-636F-41DE-8DBC-12ECC7E6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D2B35E-478B-4BEB-BF21-2AB2D24F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DF7F98-58CE-41F7-BA06-35CB2F16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37FA6C-CFD1-4125-8F38-7FB7079B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24F3-DAB8-4E51-9337-C3000E7AF361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ECFC35-3207-4008-901F-E5E0C9F4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698AE3-B022-485F-A645-6A28944C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633-96B9-40F4-9B28-1DA04CD16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4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95D98-2BFD-4F33-9FBE-E204E97A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A7A7B2-7D26-408D-9D0E-D538A400E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C8D488-AF66-4B5F-9C03-4930B2438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5E0D1B-7A0A-4BF8-8899-6A27E11A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24F3-DAB8-4E51-9337-C3000E7AF361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DD65BA-3FBE-4087-97EE-4E6D1BD5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469B69-3D20-4D3D-B284-75D5313E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633-96B9-40F4-9B28-1DA04CD16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47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E36D3F-C934-471D-A57E-16B5DA58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2FD03B-859F-4014-AC0D-970438BA2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E0A24F-E5A4-4A87-9EFD-0B61F486A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024F3-DAB8-4E51-9337-C3000E7AF361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8F43FF-AA1B-4BD9-8C50-3D3570E87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6CDA37-13B0-4A09-BFD9-558B5B3CB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3633-96B9-40F4-9B28-1DA04CD16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23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16A77B5-FF55-48F6-BBFA-A964AD5BE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584003"/>
              </p:ext>
            </p:extLst>
          </p:nvPr>
        </p:nvGraphicFramePr>
        <p:xfrm>
          <a:off x="1732196" y="1918879"/>
          <a:ext cx="94954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335">
                  <a:extLst>
                    <a:ext uri="{9D8B030D-6E8A-4147-A177-3AD203B41FA5}">
                      <a16:colId xmlns:a16="http://schemas.microsoft.com/office/drawing/2014/main" val="4144850755"/>
                    </a:ext>
                  </a:extLst>
                </a:gridCol>
                <a:gridCol w="5546361">
                  <a:extLst>
                    <a:ext uri="{9D8B030D-6E8A-4147-A177-3AD203B41FA5}">
                      <a16:colId xmlns:a16="http://schemas.microsoft.com/office/drawing/2014/main" val="2343519339"/>
                    </a:ext>
                  </a:extLst>
                </a:gridCol>
                <a:gridCol w="1918741">
                  <a:extLst>
                    <a:ext uri="{9D8B030D-6E8A-4147-A177-3AD203B41FA5}">
                      <a16:colId xmlns:a16="http://schemas.microsoft.com/office/drawing/2014/main" val="3411931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レジーム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特徴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Burger 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0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木星的 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[J]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複数の渦が発生，極に渦がとどまらない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70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遷移的 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[T]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高気圧性渦と低気圧性渦が混在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72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土星的 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[S]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極を中心とした低気圧性渦が形成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63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巨大氷惑星的 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[I]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土星的レジームよりさらに強力な低気圧性渦が形成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205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82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2</cp:revision>
  <dcterms:created xsi:type="dcterms:W3CDTF">2021-01-19T02:10:51Z</dcterms:created>
  <dcterms:modified xsi:type="dcterms:W3CDTF">2021-01-19T02:18:08Z</dcterms:modified>
</cp:coreProperties>
</file>