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065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25" y="1122363"/>
            <a:ext cx="9048750" cy="2387600"/>
          </a:xfrm>
        </p:spPr>
        <p:txBody>
          <a:bodyPr anchor="b"/>
          <a:lstStyle>
            <a:lvl1pPr algn="ctr">
              <a:defRPr sz="593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602038"/>
            <a:ext cx="9048750" cy="1655762"/>
          </a:xfrm>
        </p:spPr>
        <p:txBody>
          <a:bodyPr/>
          <a:lstStyle>
            <a:lvl1pPr marL="0" indent="0" algn="ctr">
              <a:buNone/>
              <a:defRPr sz="2375"/>
            </a:lvl1pPr>
            <a:lvl2pPr marL="452445" indent="0" algn="ctr">
              <a:buNone/>
              <a:defRPr sz="1979"/>
            </a:lvl2pPr>
            <a:lvl3pPr marL="904890" indent="0" algn="ctr">
              <a:buNone/>
              <a:defRPr sz="1781"/>
            </a:lvl3pPr>
            <a:lvl4pPr marL="1357335" indent="0" algn="ctr">
              <a:buNone/>
              <a:defRPr sz="1583"/>
            </a:lvl4pPr>
            <a:lvl5pPr marL="1809780" indent="0" algn="ctr">
              <a:buNone/>
              <a:defRPr sz="1583"/>
            </a:lvl5pPr>
            <a:lvl6pPr marL="2262226" indent="0" algn="ctr">
              <a:buNone/>
              <a:defRPr sz="1583"/>
            </a:lvl6pPr>
            <a:lvl7pPr marL="2714671" indent="0" algn="ctr">
              <a:buNone/>
              <a:defRPr sz="1583"/>
            </a:lvl7pPr>
            <a:lvl8pPr marL="3167116" indent="0" algn="ctr">
              <a:buNone/>
              <a:defRPr sz="1583"/>
            </a:lvl8pPr>
            <a:lvl9pPr marL="3619561" indent="0" algn="ctr">
              <a:buNone/>
              <a:defRPr sz="158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02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4015" y="365125"/>
            <a:ext cx="2601516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9469" y="365125"/>
            <a:ext cx="7653734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86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7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185" y="1709739"/>
            <a:ext cx="10406063" cy="2852737"/>
          </a:xfrm>
        </p:spPr>
        <p:txBody>
          <a:bodyPr anchor="b"/>
          <a:lstStyle>
            <a:lvl1pPr>
              <a:defRPr sz="593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185" y="4589464"/>
            <a:ext cx="10406063" cy="1500187"/>
          </a:xfrm>
        </p:spPr>
        <p:txBody>
          <a:bodyPr/>
          <a:lstStyle>
            <a:lvl1pPr marL="0" indent="0">
              <a:buNone/>
              <a:defRPr sz="2375">
                <a:solidFill>
                  <a:schemeClr val="tx1">
                    <a:tint val="75000"/>
                  </a:schemeClr>
                </a:solidFill>
              </a:defRPr>
            </a:lvl1pPr>
            <a:lvl2pPr marL="452445" indent="0">
              <a:buNone/>
              <a:defRPr sz="1979">
                <a:solidFill>
                  <a:schemeClr val="tx1">
                    <a:tint val="75000"/>
                  </a:schemeClr>
                </a:solidFill>
              </a:defRPr>
            </a:lvl2pPr>
            <a:lvl3pPr marL="904890" indent="0">
              <a:buNone/>
              <a:defRPr sz="1781">
                <a:solidFill>
                  <a:schemeClr val="tx1">
                    <a:tint val="75000"/>
                  </a:schemeClr>
                </a:solidFill>
              </a:defRPr>
            </a:lvl3pPr>
            <a:lvl4pPr marL="1357335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4pPr>
            <a:lvl5pPr marL="1809780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5pPr>
            <a:lvl6pPr marL="2262226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6pPr>
            <a:lvl7pPr marL="2714671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7pPr>
            <a:lvl8pPr marL="3167116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8pPr>
            <a:lvl9pPr marL="3619561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6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9469" y="1825625"/>
            <a:ext cx="5127625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06" y="1825625"/>
            <a:ext cx="5127625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09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40" y="365126"/>
            <a:ext cx="10406063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041" y="1681163"/>
            <a:ext cx="5104060" cy="823912"/>
          </a:xfrm>
        </p:spPr>
        <p:txBody>
          <a:bodyPr anchor="b"/>
          <a:lstStyle>
            <a:lvl1pPr marL="0" indent="0">
              <a:buNone/>
              <a:defRPr sz="2375" b="1"/>
            </a:lvl1pPr>
            <a:lvl2pPr marL="452445" indent="0">
              <a:buNone/>
              <a:defRPr sz="1979" b="1"/>
            </a:lvl2pPr>
            <a:lvl3pPr marL="904890" indent="0">
              <a:buNone/>
              <a:defRPr sz="1781" b="1"/>
            </a:lvl3pPr>
            <a:lvl4pPr marL="1357335" indent="0">
              <a:buNone/>
              <a:defRPr sz="1583" b="1"/>
            </a:lvl4pPr>
            <a:lvl5pPr marL="1809780" indent="0">
              <a:buNone/>
              <a:defRPr sz="1583" b="1"/>
            </a:lvl5pPr>
            <a:lvl6pPr marL="2262226" indent="0">
              <a:buNone/>
              <a:defRPr sz="1583" b="1"/>
            </a:lvl6pPr>
            <a:lvl7pPr marL="2714671" indent="0">
              <a:buNone/>
              <a:defRPr sz="1583" b="1"/>
            </a:lvl7pPr>
            <a:lvl8pPr marL="3167116" indent="0">
              <a:buNone/>
              <a:defRPr sz="1583" b="1"/>
            </a:lvl8pPr>
            <a:lvl9pPr marL="3619561" indent="0">
              <a:buNone/>
              <a:defRPr sz="158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041" y="2505075"/>
            <a:ext cx="510406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7906" y="1681163"/>
            <a:ext cx="5129196" cy="823912"/>
          </a:xfrm>
        </p:spPr>
        <p:txBody>
          <a:bodyPr anchor="b"/>
          <a:lstStyle>
            <a:lvl1pPr marL="0" indent="0">
              <a:buNone/>
              <a:defRPr sz="2375" b="1"/>
            </a:lvl1pPr>
            <a:lvl2pPr marL="452445" indent="0">
              <a:buNone/>
              <a:defRPr sz="1979" b="1"/>
            </a:lvl2pPr>
            <a:lvl3pPr marL="904890" indent="0">
              <a:buNone/>
              <a:defRPr sz="1781" b="1"/>
            </a:lvl3pPr>
            <a:lvl4pPr marL="1357335" indent="0">
              <a:buNone/>
              <a:defRPr sz="1583" b="1"/>
            </a:lvl4pPr>
            <a:lvl5pPr marL="1809780" indent="0">
              <a:buNone/>
              <a:defRPr sz="1583" b="1"/>
            </a:lvl5pPr>
            <a:lvl6pPr marL="2262226" indent="0">
              <a:buNone/>
              <a:defRPr sz="1583" b="1"/>
            </a:lvl6pPr>
            <a:lvl7pPr marL="2714671" indent="0">
              <a:buNone/>
              <a:defRPr sz="1583" b="1"/>
            </a:lvl7pPr>
            <a:lvl8pPr marL="3167116" indent="0">
              <a:buNone/>
              <a:defRPr sz="1583" b="1"/>
            </a:lvl8pPr>
            <a:lvl9pPr marL="3619561" indent="0">
              <a:buNone/>
              <a:defRPr sz="158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7906" y="2505075"/>
            <a:ext cx="512919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56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8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13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41" y="457200"/>
            <a:ext cx="3891276" cy="1600200"/>
          </a:xfrm>
        </p:spPr>
        <p:txBody>
          <a:bodyPr anchor="b"/>
          <a:lstStyle>
            <a:lvl1pPr>
              <a:defRPr sz="31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9197" y="987426"/>
            <a:ext cx="6107906" cy="4873625"/>
          </a:xfrm>
        </p:spPr>
        <p:txBody>
          <a:bodyPr/>
          <a:lstStyle>
            <a:lvl1pPr>
              <a:defRPr sz="3167"/>
            </a:lvl1pPr>
            <a:lvl2pPr>
              <a:defRPr sz="2771"/>
            </a:lvl2pPr>
            <a:lvl3pPr>
              <a:defRPr sz="2375"/>
            </a:lvl3pPr>
            <a:lvl4pPr>
              <a:defRPr sz="1979"/>
            </a:lvl4pPr>
            <a:lvl5pPr>
              <a:defRPr sz="1979"/>
            </a:lvl5pPr>
            <a:lvl6pPr>
              <a:defRPr sz="1979"/>
            </a:lvl6pPr>
            <a:lvl7pPr>
              <a:defRPr sz="1979"/>
            </a:lvl7pPr>
            <a:lvl8pPr>
              <a:defRPr sz="1979"/>
            </a:lvl8pPr>
            <a:lvl9pPr>
              <a:defRPr sz="197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041" y="2057400"/>
            <a:ext cx="3891276" cy="3811588"/>
          </a:xfrm>
        </p:spPr>
        <p:txBody>
          <a:bodyPr/>
          <a:lstStyle>
            <a:lvl1pPr marL="0" indent="0">
              <a:buNone/>
              <a:defRPr sz="1583"/>
            </a:lvl1pPr>
            <a:lvl2pPr marL="452445" indent="0">
              <a:buNone/>
              <a:defRPr sz="1385"/>
            </a:lvl2pPr>
            <a:lvl3pPr marL="904890" indent="0">
              <a:buNone/>
              <a:defRPr sz="1188"/>
            </a:lvl3pPr>
            <a:lvl4pPr marL="1357335" indent="0">
              <a:buNone/>
              <a:defRPr sz="990"/>
            </a:lvl4pPr>
            <a:lvl5pPr marL="1809780" indent="0">
              <a:buNone/>
              <a:defRPr sz="990"/>
            </a:lvl5pPr>
            <a:lvl6pPr marL="2262226" indent="0">
              <a:buNone/>
              <a:defRPr sz="990"/>
            </a:lvl6pPr>
            <a:lvl7pPr marL="2714671" indent="0">
              <a:buNone/>
              <a:defRPr sz="990"/>
            </a:lvl7pPr>
            <a:lvl8pPr marL="3167116" indent="0">
              <a:buNone/>
              <a:defRPr sz="990"/>
            </a:lvl8pPr>
            <a:lvl9pPr marL="3619561" indent="0">
              <a:buNone/>
              <a:defRPr sz="9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52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41" y="457200"/>
            <a:ext cx="3891276" cy="1600200"/>
          </a:xfrm>
        </p:spPr>
        <p:txBody>
          <a:bodyPr anchor="b"/>
          <a:lstStyle>
            <a:lvl1pPr>
              <a:defRPr sz="31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29197" y="987426"/>
            <a:ext cx="6107906" cy="4873625"/>
          </a:xfrm>
        </p:spPr>
        <p:txBody>
          <a:bodyPr anchor="t"/>
          <a:lstStyle>
            <a:lvl1pPr marL="0" indent="0">
              <a:buNone/>
              <a:defRPr sz="3167"/>
            </a:lvl1pPr>
            <a:lvl2pPr marL="452445" indent="0">
              <a:buNone/>
              <a:defRPr sz="2771"/>
            </a:lvl2pPr>
            <a:lvl3pPr marL="904890" indent="0">
              <a:buNone/>
              <a:defRPr sz="2375"/>
            </a:lvl3pPr>
            <a:lvl4pPr marL="1357335" indent="0">
              <a:buNone/>
              <a:defRPr sz="1979"/>
            </a:lvl4pPr>
            <a:lvl5pPr marL="1809780" indent="0">
              <a:buNone/>
              <a:defRPr sz="1979"/>
            </a:lvl5pPr>
            <a:lvl6pPr marL="2262226" indent="0">
              <a:buNone/>
              <a:defRPr sz="1979"/>
            </a:lvl6pPr>
            <a:lvl7pPr marL="2714671" indent="0">
              <a:buNone/>
              <a:defRPr sz="1979"/>
            </a:lvl7pPr>
            <a:lvl8pPr marL="3167116" indent="0">
              <a:buNone/>
              <a:defRPr sz="1979"/>
            </a:lvl8pPr>
            <a:lvl9pPr marL="3619561" indent="0">
              <a:buNone/>
              <a:defRPr sz="197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041" y="2057400"/>
            <a:ext cx="3891276" cy="3811588"/>
          </a:xfrm>
        </p:spPr>
        <p:txBody>
          <a:bodyPr/>
          <a:lstStyle>
            <a:lvl1pPr marL="0" indent="0">
              <a:buNone/>
              <a:defRPr sz="1583"/>
            </a:lvl1pPr>
            <a:lvl2pPr marL="452445" indent="0">
              <a:buNone/>
              <a:defRPr sz="1385"/>
            </a:lvl2pPr>
            <a:lvl3pPr marL="904890" indent="0">
              <a:buNone/>
              <a:defRPr sz="1188"/>
            </a:lvl3pPr>
            <a:lvl4pPr marL="1357335" indent="0">
              <a:buNone/>
              <a:defRPr sz="990"/>
            </a:lvl4pPr>
            <a:lvl5pPr marL="1809780" indent="0">
              <a:buNone/>
              <a:defRPr sz="990"/>
            </a:lvl5pPr>
            <a:lvl6pPr marL="2262226" indent="0">
              <a:buNone/>
              <a:defRPr sz="990"/>
            </a:lvl6pPr>
            <a:lvl7pPr marL="2714671" indent="0">
              <a:buNone/>
              <a:defRPr sz="990"/>
            </a:lvl7pPr>
            <a:lvl8pPr marL="3167116" indent="0">
              <a:buNone/>
              <a:defRPr sz="990"/>
            </a:lvl8pPr>
            <a:lvl9pPr marL="3619561" indent="0">
              <a:buNone/>
              <a:defRPr sz="9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43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9469" y="365126"/>
            <a:ext cx="104060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69" y="1825625"/>
            <a:ext cx="104060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9469" y="6356351"/>
            <a:ext cx="2714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7022-F27E-4971-85D6-C9895E6F5677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6531" y="6356351"/>
            <a:ext cx="4071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0906" y="6356351"/>
            <a:ext cx="2714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A394-BCC6-4D5E-A24C-A47CC77AF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1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04890" rtl="0" eaLnBrk="1" latinLnBrk="0" hangingPunct="1">
        <a:lnSpc>
          <a:spcPct val="90000"/>
        </a:lnSpc>
        <a:spcBef>
          <a:spcPct val="0"/>
        </a:spcBef>
        <a:buNone/>
        <a:defRPr kumimoji="1" sz="43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223" indent="-226223" algn="l" defTabSz="904890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kumimoji="1" sz="2771" kern="1200">
          <a:solidFill>
            <a:schemeClr val="tx1"/>
          </a:solidFill>
          <a:latin typeface="+mn-lt"/>
          <a:ea typeface="+mn-ea"/>
          <a:cs typeface="+mn-cs"/>
        </a:defRPr>
      </a:lvl1pPr>
      <a:lvl2pPr marL="678668" indent="-226223" algn="l" defTabSz="904890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kumimoji="1" sz="2375" kern="1200">
          <a:solidFill>
            <a:schemeClr val="tx1"/>
          </a:solidFill>
          <a:latin typeface="+mn-lt"/>
          <a:ea typeface="+mn-ea"/>
          <a:cs typeface="+mn-cs"/>
        </a:defRPr>
      </a:lvl2pPr>
      <a:lvl3pPr marL="1131113" indent="-226223" algn="l" defTabSz="904890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kumimoji="1" sz="1979" kern="1200">
          <a:solidFill>
            <a:schemeClr val="tx1"/>
          </a:solidFill>
          <a:latin typeface="+mn-lt"/>
          <a:ea typeface="+mn-ea"/>
          <a:cs typeface="+mn-cs"/>
        </a:defRPr>
      </a:lvl3pPr>
      <a:lvl4pPr marL="1583558" indent="-226223" algn="l" defTabSz="904890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2036003" indent="-226223" algn="l" defTabSz="904890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488448" indent="-226223" algn="l" defTabSz="904890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940893" indent="-226223" algn="l" defTabSz="904890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393338" indent="-226223" algn="l" defTabSz="904890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845784" indent="-226223" algn="l" defTabSz="904890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4890" rtl="0" eaLnBrk="1" latinLnBrk="0" hangingPunct="1"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2445" algn="l" defTabSz="904890" rtl="0" eaLnBrk="1" latinLnBrk="0" hangingPunct="1"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4890" algn="l" defTabSz="904890" rtl="0" eaLnBrk="1" latinLnBrk="0" hangingPunct="1"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7335" algn="l" defTabSz="904890" rtl="0" eaLnBrk="1" latinLnBrk="0" hangingPunct="1"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09780" algn="l" defTabSz="904890" rtl="0" eaLnBrk="1" latinLnBrk="0" hangingPunct="1"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2226" algn="l" defTabSz="904890" rtl="0" eaLnBrk="1" latinLnBrk="0" hangingPunct="1"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4671" algn="l" defTabSz="904890" rtl="0" eaLnBrk="1" latinLnBrk="0" hangingPunct="1"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67116" algn="l" defTabSz="904890" rtl="0" eaLnBrk="1" latinLnBrk="0" hangingPunct="1"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19561" algn="l" defTabSz="904890" rtl="0" eaLnBrk="1" latinLnBrk="0" hangingPunct="1">
        <a:defRPr kumimoji="1"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image" Target="../media/image2.gif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545C74D-7A1E-4A77-9676-A5EB588CE13C}"/>
              </a:ext>
            </a:extLst>
          </p:cNvPr>
          <p:cNvCxnSpPr>
            <a:cxnSpLocks/>
          </p:cNvCxnSpPr>
          <p:nvPr/>
        </p:nvCxnSpPr>
        <p:spPr>
          <a:xfrm>
            <a:off x="7043977" y="4219775"/>
            <a:ext cx="7763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32C1DA9A-E2BE-4207-BD0F-2CD0AE87321D}"/>
              </a:ext>
            </a:extLst>
          </p:cNvPr>
          <p:cNvCxnSpPr>
            <a:cxnSpLocks/>
          </p:cNvCxnSpPr>
          <p:nvPr/>
        </p:nvCxnSpPr>
        <p:spPr>
          <a:xfrm>
            <a:off x="3920738" y="4218188"/>
            <a:ext cx="7763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876F70D-61A4-401F-8386-F75D11C22B54}"/>
              </a:ext>
            </a:extLst>
          </p:cNvPr>
          <p:cNvCxnSpPr>
            <a:cxnSpLocks/>
          </p:cNvCxnSpPr>
          <p:nvPr/>
        </p:nvCxnSpPr>
        <p:spPr>
          <a:xfrm>
            <a:off x="5747652" y="2238458"/>
            <a:ext cx="7763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79C25BC-A6C4-4A68-ABCC-C725956511CC}"/>
              </a:ext>
            </a:extLst>
          </p:cNvPr>
          <p:cNvCxnSpPr>
            <a:cxnSpLocks/>
          </p:cNvCxnSpPr>
          <p:nvPr/>
        </p:nvCxnSpPr>
        <p:spPr>
          <a:xfrm>
            <a:off x="3562986" y="3365233"/>
            <a:ext cx="6264005" cy="268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92DC450-DB1B-4F49-8841-D05C371CA494}"/>
              </a:ext>
            </a:extLst>
          </p:cNvPr>
          <p:cNvCxnSpPr>
            <a:cxnSpLocks/>
          </p:cNvCxnSpPr>
          <p:nvPr/>
        </p:nvCxnSpPr>
        <p:spPr>
          <a:xfrm>
            <a:off x="4459317" y="2048432"/>
            <a:ext cx="5301338" cy="178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75481F1-55A7-4197-8D6C-2F1C24DC0332}"/>
                  </a:ext>
                </a:extLst>
              </p:cNvPr>
              <p:cNvSpPr txBox="1"/>
              <p:nvPr/>
            </p:nvSpPr>
            <p:spPr>
              <a:xfrm>
                <a:off x="4914972" y="1088402"/>
                <a:ext cx="960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75481F1-55A7-4197-8D6C-2F1C24DC0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72" y="1088402"/>
                <a:ext cx="9602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59FBAB-9F84-4D81-90F3-01FB46A7ACA1}"/>
              </a:ext>
            </a:extLst>
          </p:cNvPr>
          <p:cNvCxnSpPr>
            <a:cxnSpLocks/>
          </p:cNvCxnSpPr>
          <p:nvPr/>
        </p:nvCxnSpPr>
        <p:spPr>
          <a:xfrm flipH="1">
            <a:off x="1791619" y="1533483"/>
            <a:ext cx="3496737" cy="43635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F7E56B9-6659-402C-8E7E-DCFA304F135C}"/>
                  </a:ext>
                </a:extLst>
              </p:cNvPr>
              <p:cNvSpPr txBox="1"/>
              <p:nvPr/>
            </p:nvSpPr>
            <p:spPr>
              <a:xfrm>
                <a:off x="9638466" y="1810848"/>
                <a:ext cx="1265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3468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F7E56B9-6659-402C-8E7E-DCFA304F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466" y="1810848"/>
                <a:ext cx="12657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D1BE4CF-EBBE-4A57-8D85-9EF155A9EB7E}"/>
              </a:ext>
            </a:extLst>
          </p:cNvPr>
          <p:cNvCxnSpPr>
            <a:cxnSpLocks/>
          </p:cNvCxnSpPr>
          <p:nvPr/>
        </p:nvCxnSpPr>
        <p:spPr>
          <a:xfrm>
            <a:off x="2279550" y="4994525"/>
            <a:ext cx="7345035" cy="357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E466BC4-0D7C-4009-9ADE-489394778017}"/>
                  </a:ext>
                </a:extLst>
              </p:cNvPr>
              <p:cNvSpPr txBox="1"/>
              <p:nvPr/>
            </p:nvSpPr>
            <p:spPr>
              <a:xfrm>
                <a:off x="902632" y="3175598"/>
                <a:ext cx="29912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[1],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[1],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[1],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[1]]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E466BC4-0D7C-4009-9ADE-489394778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2" y="3175598"/>
                <a:ext cx="2991261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4D7943C-C014-41A5-B86F-A212E16D1B1A}"/>
              </a:ext>
            </a:extLst>
          </p:cNvPr>
          <p:cNvSpPr txBox="1"/>
          <p:nvPr/>
        </p:nvSpPr>
        <p:spPr>
          <a:xfrm>
            <a:off x="1162879" y="5030267"/>
            <a:ext cx="458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dirty="0"/>
              <a:t>・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A307-338D-432B-A42F-A413C9A40D27}"/>
              </a:ext>
            </a:extLst>
          </p:cNvPr>
          <p:cNvSpPr txBox="1"/>
          <p:nvPr/>
        </p:nvSpPr>
        <p:spPr>
          <a:xfrm>
            <a:off x="936849" y="5309138"/>
            <a:ext cx="458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dirty="0"/>
              <a:t>・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0323C22-309E-4766-81CF-D704338A1D8B}"/>
              </a:ext>
            </a:extLst>
          </p:cNvPr>
          <p:cNvSpPr txBox="1"/>
          <p:nvPr/>
        </p:nvSpPr>
        <p:spPr>
          <a:xfrm>
            <a:off x="725557" y="5588009"/>
            <a:ext cx="458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dirty="0"/>
              <a:t>・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E9D9C2A-6103-4892-ABDA-4C3E4CB20447}"/>
              </a:ext>
            </a:extLst>
          </p:cNvPr>
          <p:cNvCxnSpPr>
            <a:cxnSpLocks/>
          </p:cNvCxnSpPr>
          <p:nvPr/>
        </p:nvCxnSpPr>
        <p:spPr>
          <a:xfrm flipV="1">
            <a:off x="4870536" y="793062"/>
            <a:ext cx="0" cy="12732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図 53">
            <a:extLst>
              <a:ext uri="{FF2B5EF4-FFF2-40B4-BE49-F238E27FC236}">
                <a16:creationId xmlns:a16="http://schemas.microsoft.com/office/drawing/2014/main" id="{A9572F61-79C3-461B-ADFF-1F13550A6C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-4588" r="12239" b="14645"/>
          <a:stretch/>
        </p:blipFill>
        <p:spPr>
          <a:xfrm>
            <a:off x="12625711" y="1665754"/>
            <a:ext cx="2495013" cy="2206243"/>
          </a:xfrm>
          <a:prstGeom prst="flowChartOffpageConnector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C8589E-1E90-4FF1-909A-1A1E818D07AA}"/>
                  </a:ext>
                </a:extLst>
              </p:cNvPr>
              <p:cNvSpPr txBox="1"/>
              <p:nvPr/>
            </p:nvSpPr>
            <p:spPr>
              <a:xfrm>
                <a:off x="4390404" y="345307"/>
                <a:ext cx="960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C8589E-1E90-4FF1-909A-1A1E818D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404" y="345307"/>
                <a:ext cx="96026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A703DF23-5C25-44F9-A77F-C2F22B36E9AD}"/>
              </a:ext>
            </a:extLst>
          </p:cNvPr>
          <p:cNvCxnSpPr>
            <a:cxnSpLocks/>
          </p:cNvCxnSpPr>
          <p:nvPr/>
        </p:nvCxnSpPr>
        <p:spPr>
          <a:xfrm flipH="1">
            <a:off x="4858092" y="1952713"/>
            <a:ext cx="1074024" cy="1412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リーフォーム: 図形 119">
            <a:extLst>
              <a:ext uri="{FF2B5EF4-FFF2-40B4-BE49-F238E27FC236}">
                <a16:creationId xmlns:a16="http://schemas.microsoft.com/office/drawing/2014/main" id="{660B9787-6DD8-4BD9-B43D-283C0B655EC4}"/>
              </a:ext>
            </a:extLst>
          </p:cNvPr>
          <p:cNvSpPr/>
          <p:nvPr/>
        </p:nvSpPr>
        <p:spPr>
          <a:xfrm>
            <a:off x="4837291" y="2274802"/>
            <a:ext cx="1704401" cy="1090433"/>
          </a:xfrm>
          <a:custGeom>
            <a:avLst/>
            <a:gdLst>
              <a:gd name="connsiteX0" fmla="*/ 0 w 5194852"/>
              <a:gd name="connsiteY0" fmla="*/ 4359965 h 4359965"/>
              <a:gd name="connsiteX1" fmla="*/ 1709530 w 5194852"/>
              <a:gd name="connsiteY1" fmla="*/ 3154017 h 4359965"/>
              <a:gd name="connsiteX2" fmla="*/ 2915478 w 5194852"/>
              <a:gd name="connsiteY2" fmla="*/ 0 h 4359965"/>
              <a:gd name="connsiteX3" fmla="*/ 3869634 w 5194852"/>
              <a:gd name="connsiteY3" fmla="*/ 3154017 h 4359965"/>
              <a:gd name="connsiteX4" fmla="*/ 5194852 w 5194852"/>
              <a:gd name="connsiteY4" fmla="*/ 4359965 h 435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52" h="4359965">
                <a:moveTo>
                  <a:pt x="0" y="4359965"/>
                </a:moveTo>
                <a:cubicBezTo>
                  <a:pt x="611808" y="4120321"/>
                  <a:pt x="1223617" y="3880678"/>
                  <a:pt x="1709530" y="3154017"/>
                </a:cubicBezTo>
                <a:cubicBezTo>
                  <a:pt x="2195443" y="2427356"/>
                  <a:pt x="2555461" y="0"/>
                  <a:pt x="2915478" y="0"/>
                </a:cubicBezTo>
                <a:cubicBezTo>
                  <a:pt x="3275495" y="0"/>
                  <a:pt x="3489738" y="2427356"/>
                  <a:pt x="3869634" y="3154017"/>
                </a:cubicBezTo>
                <a:cubicBezTo>
                  <a:pt x="4249530" y="3880678"/>
                  <a:pt x="4722191" y="4120321"/>
                  <a:pt x="5194852" y="435996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79525016-B445-4A08-819B-412EE4FAC07A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5757648" y="2274801"/>
            <a:ext cx="36192" cy="11185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D4BE48-1390-4BEA-90EA-8B62C3C6EA15}"/>
              </a:ext>
            </a:extLst>
          </p:cNvPr>
          <p:cNvCxnSpPr>
            <a:cxnSpLocks/>
          </p:cNvCxnSpPr>
          <p:nvPr/>
        </p:nvCxnSpPr>
        <p:spPr>
          <a:xfrm flipH="1">
            <a:off x="6570567" y="1995290"/>
            <a:ext cx="1048061" cy="13700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0C056E54-DB32-4336-AB81-E4D45C9C8D0E}"/>
              </a:ext>
            </a:extLst>
          </p:cNvPr>
          <p:cNvCxnSpPr>
            <a:cxnSpLocks/>
          </p:cNvCxnSpPr>
          <p:nvPr/>
        </p:nvCxnSpPr>
        <p:spPr>
          <a:xfrm>
            <a:off x="4653314" y="3871997"/>
            <a:ext cx="16863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6FD3C14D-CBA7-4000-BA47-FB9067ABC945}"/>
                  </a:ext>
                </a:extLst>
              </p:cNvPr>
              <p:cNvSpPr txBox="1"/>
              <p:nvPr/>
            </p:nvSpPr>
            <p:spPr>
              <a:xfrm>
                <a:off x="4800534" y="3830051"/>
                <a:ext cx="1723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2.2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6FD3C14D-CBA7-4000-BA47-FB9067ABC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34" y="3830051"/>
                <a:ext cx="17234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6CCDF5B-B5AF-435D-9842-A4590EC10678}"/>
                  </a:ext>
                </a:extLst>
              </p:cNvPr>
              <p:cNvSpPr txBox="1"/>
              <p:nvPr/>
            </p:nvSpPr>
            <p:spPr>
              <a:xfrm>
                <a:off x="6538796" y="1659551"/>
                <a:ext cx="2159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pc="-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pc="-5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pc="-5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kumimoji="1" lang="en-US" altLang="ja-JP" i="1" spc="-50">
                          <a:latin typeface="Cambria Math" panose="02040503050406030204" pitchFamily="18" charset="0"/>
                        </a:rPr>
                        <m:t>[1]</m:t>
                      </m:r>
                      <m:r>
                        <a:rPr kumimoji="1" lang="en-US" altLang="ja-JP" spc="-50">
                          <a:latin typeface="Cambria Math" panose="02040503050406030204" pitchFamily="18" charset="0"/>
                        </a:rPr>
                        <m:t>+2.2 </m:t>
                      </m:r>
                      <m:sSub>
                        <m:sSubPr>
                          <m:ctrlPr>
                            <a:rPr kumimoji="1" lang="en-US" altLang="ja-JP" i="1" spc="-5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pc="-5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pc="-50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</m:oMath>
                  </m:oMathPara>
                </a14:m>
                <a:endParaRPr kumimoji="1" lang="ja-JP" altLang="en-US" spc="-50" dirty="0"/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6CCDF5B-B5AF-435D-9842-A4590EC10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96" y="1659551"/>
                <a:ext cx="215966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578E28E8-4DD9-4599-B35B-EA6544B262FD}"/>
              </a:ext>
            </a:extLst>
          </p:cNvPr>
          <p:cNvCxnSpPr>
            <a:cxnSpLocks/>
          </p:cNvCxnSpPr>
          <p:nvPr/>
        </p:nvCxnSpPr>
        <p:spPr>
          <a:xfrm flipH="1">
            <a:off x="7904161" y="1976928"/>
            <a:ext cx="1092959" cy="14239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B706E03D-3F49-4B4D-81F8-2CE6CED0311C}"/>
              </a:ext>
            </a:extLst>
          </p:cNvPr>
          <p:cNvCxnSpPr>
            <a:cxnSpLocks/>
          </p:cNvCxnSpPr>
          <p:nvPr/>
        </p:nvCxnSpPr>
        <p:spPr>
          <a:xfrm>
            <a:off x="6565122" y="3525756"/>
            <a:ext cx="1339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441819C4-7676-455C-AE11-E6DDF0EDA1B4}"/>
                  </a:ext>
                </a:extLst>
              </p:cNvPr>
              <p:cNvSpPr txBox="1"/>
              <p:nvPr/>
            </p:nvSpPr>
            <p:spPr>
              <a:xfrm>
                <a:off x="6470097" y="3444012"/>
                <a:ext cx="1723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interval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441819C4-7676-455C-AE11-E6DDF0EDA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97" y="3444012"/>
                <a:ext cx="17234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フリーフォーム: 図形 142">
            <a:extLst>
              <a:ext uri="{FF2B5EF4-FFF2-40B4-BE49-F238E27FC236}">
                <a16:creationId xmlns:a16="http://schemas.microsoft.com/office/drawing/2014/main" id="{BC3D41FD-2A3F-4B53-A064-63CA44E1D379}"/>
              </a:ext>
            </a:extLst>
          </p:cNvPr>
          <p:cNvSpPr/>
          <p:nvPr/>
        </p:nvSpPr>
        <p:spPr>
          <a:xfrm>
            <a:off x="7920184" y="2282347"/>
            <a:ext cx="1704401" cy="1090433"/>
          </a:xfrm>
          <a:custGeom>
            <a:avLst/>
            <a:gdLst>
              <a:gd name="connsiteX0" fmla="*/ 0 w 5194852"/>
              <a:gd name="connsiteY0" fmla="*/ 4359965 h 4359965"/>
              <a:gd name="connsiteX1" fmla="*/ 1709530 w 5194852"/>
              <a:gd name="connsiteY1" fmla="*/ 3154017 h 4359965"/>
              <a:gd name="connsiteX2" fmla="*/ 2915478 w 5194852"/>
              <a:gd name="connsiteY2" fmla="*/ 0 h 4359965"/>
              <a:gd name="connsiteX3" fmla="*/ 3869634 w 5194852"/>
              <a:gd name="connsiteY3" fmla="*/ 3154017 h 4359965"/>
              <a:gd name="connsiteX4" fmla="*/ 5194852 w 5194852"/>
              <a:gd name="connsiteY4" fmla="*/ 4359965 h 435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52" h="4359965">
                <a:moveTo>
                  <a:pt x="0" y="4359965"/>
                </a:moveTo>
                <a:cubicBezTo>
                  <a:pt x="611808" y="4120321"/>
                  <a:pt x="1223617" y="3880678"/>
                  <a:pt x="1709530" y="3154017"/>
                </a:cubicBezTo>
                <a:cubicBezTo>
                  <a:pt x="2195443" y="2427356"/>
                  <a:pt x="2555461" y="0"/>
                  <a:pt x="2915478" y="0"/>
                </a:cubicBezTo>
                <a:cubicBezTo>
                  <a:pt x="3275495" y="0"/>
                  <a:pt x="3489738" y="2427356"/>
                  <a:pt x="3869634" y="3154017"/>
                </a:cubicBezTo>
                <a:cubicBezTo>
                  <a:pt x="4249530" y="3880678"/>
                  <a:pt x="4722191" y="4120321"/>
                  <a:pt x="5194852" y="435996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DF3016E1-2B17-493E-A977-F2588B726DC2}"/>
              </a:ext>
            </a:extLst>
          </p:cNvPr>
          <p:cNvCxnSpPr>
            <a:cxnSpLocks/>
            <a:stCxn id="143" idx="2"/>
          </p:cNvCxnSpPr>
          <p:nvPr/>
        </p:nvCxnSpPr>
        <p:spPr>
          <a:xfrm flipH="1">
            <a:off x="8840541" y="2282345"/>
            <a:ext cx="36192" cy="11185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D1792981-94F9-4E72-B060-994A71029807}"/>
                  </a:ext>
                </a:extLst>
              </p:cNvPr>
              <p:cNvSpPr txBox="1"/>
              <p:nvPr/>
            </p:nvSpPr>
            <p:spPr>
              <a:xfrm>
                <a:off x="8862500" y="1537138"/>
                <a:ext cx="3049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pc="-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spc="-5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pc="-50">
                            <a:latin typeface="Cambria Math" panose="02040503050406030204" pitchFamily="18" charset="0"/>
                          </a:rPr>
                          <m:t>init</m:t>
                        </m:r>
                      </m:sub>
                    </m:sSub>
                    <m:r>
                      <a:rPr kumimoji="1" lang="en-US" altLang="ja-JP" i="1" spc="-50">
                        <a:latin typeface="Cambria Math" panose="02040503050406030204" pitchFamily="18" charset="0"/>
                      </a:rPr>
                      <m:t>[1]</m:t>
                    </m:r>
                    <m:r>
                      <a:rPr kumimoji="1" lang="en-US" altLang="ja-JP">
                        <a:latin typeface="Cambria Math" panose="02040503050406030204" pitchFamily="18" charset="0"/>
                      </a:rPr>
                      <m:t>+2.2 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>
                            <a:latin typeface="Cambria Math" panose="02040503050406030204" pitchFamily="18" charset="0"/>
                          </a:rPr>
                          <m:t>storm</m:t>
                        </m:r>
                      </m:sub>
                    </m:sSub>
                  </m:oMath>
                </a14:m>
                <a:r>
                  <a:rPr kumimoji="1" lang="en-US" altLang="ja-JP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dirty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dirty="0">
                            <a:latin typeface="Cambria Math" panose="02040503050406030204" pitchFamily="18" charset="0"/>
                          </a:rPr>
                          <m:t>interval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D1792981-94F9-4E72-B060-994A7102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500" y="1537138"/>
                <a:ext cx="3049217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C0ED5F15-E28E-47A9-8FEA-E21118930C7D}"/>
              </a:ext>
            </a:extLst>
          </p:cNvPr>
          <p:cNvSpPr/>
          <p:nvPr/>
        </p:nvSpPr>
        <p:spPr>
          <a:xfrm>
            <a:off x="3311944" y="3912434"/>
            <a:ext cx="1704401" cy="1090433"/>
          </a:xfrm>
          <a:custGeom>
            <a:avLst/>
            <a:gdLst>
              <a:gd name="connsiteX0" fmla="*/ 0 w 5194852"/>
              <a:gd name="connsiteY0" fmla="*/ 4359965 h 4359965"/>
              <a:gd name="connsiteX1" fmla="*/ 1709530 w 5194852"/>
              <a:gd name="connsiteY1" fmla="*/ 3154017 h 4359965"/>
              <a:gd name="connsiteX2" fmla="*/ 2915478 w 5194852"/>
              <a:gd name="connsiteY2" fmla="*/ 0 h 4359965"/>
              <a:gd name="connsiteX3" fmla="*/ 3869634 w 5194852"/>
              <a:gd name="connsiteY3" fmla="*/ 3154017 h 4359965"/>
              <a:gd name="connsiteX4" fmla="*/ 5194852 w 5194852"/>
              <a:gd name="connsiteY4" fmla="*/ 4359965 h 435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52" h="4359965">
                <a:moveTo>
                  <a:pt x="0" y="4359965"/>
                </a:moveTo>
                <a:cubicBezTo>
                  <a:pt x="611808" y="4120321"/>
                  <a:pt x="1223617" y="3880678"/>
                  <a:pt x="1709530" y="3154017"/>
                </a:cubicBezTo>
                <a:cubicBezTo>
                  <a:pt x="2195443" y="2427356"/>
                  <a:pt x="2555461" y="0"/>
                  <a:pt x="2915478" y="0"/>
                </a:cubicBezTo>
                <a:cubicBezTo>
                  <a:pt x="3275495" y="0"/>
                  <a:pt x="3489738" y="2427356"/>
                  <a:pt x="3869634" y="3154017"/>
                </a:cubicBezTo>
                <a:cubicBezTo>
                  <a:pt x="4249530" y="3880678"/>
                  <a:pt x="4722191" y="4120321"/>
                  <a:pt x="5194852" y="435996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D6A341DD-F4DB-402E-B656-7B611E1EF805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4232301" y="3912432"/>
            <a:ext cx="36192" cy="11185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フリーフォーム: 図形 159">
            <a:extLst>
              <a:ext uri="{FF2B5EF4-FFF2-40B4-BE49-F238E27FC236}">
                <a16:creationId xmlns:a16="http://schemas.microsoft.com/office/drawing/2014/main" id="{1C807121-49E5-47F4-BC97-8E0AF2B2E37F}"/>
              </a:ext>
            </a:extLst>
          </p:cNvPr>
          <p:cNvSpPr/>
          <p:nvPr/>
        </p:nvSpPr>
        <p:spPr>
          <a:xfrm>
            <a:off x="6394837" y="3919978"/>
            <a:ext cx="1704401" cy="1090433"/>
          </a:xfrm>
          <a:custGeom>
            <a:avLst/>
            <a:gdLst>
              <a:gd name="connsiteX0" fmla="*/ 0 w 5194852"/>
              <a:gd name="connsiteY0" fmla="*/ 4359965 h 4359965"/>
              <a:gd name="connsiteX1" fmla="*/ 1709530 w 5194852"/>
              <a:gd name="connsiteY1" fmla="*/ 3154017 h 4359965"/>
              <a:gd name="connsiteX2" fmla="*/ 2915478 w 5194852"/>
              <a:gd name="connsiteY2" fmla="*/ 0 h 4359965"/>
              <a:gd name="connsiteX3" fmla="*/ 3869634 w 5194852"/>
              <a:gd name="connsiteY3" fmla="*/ 3154017 h 4359965"/>
              <a:gd name="connsiteX4" fmla="*/ 5194852 w 5194852"/>
              <a:gd name="connsiteY4" fmla="*/ 4359965 h 435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52" h="4359965">
                <a:moveTo>
                  <a:pt x="0" y="4359965"/>
                </a:moveTo>
                <a:cubicBezTo>
                  <a:pt x="611808" y="4120321"/>
                  <a:pt x="1223617" y="3880678"/>
                  <a:pt x="1709530" y="3154017"/>
                </a:cubicBezTo>
                <a:cubicBezTo>
                  <a:pt x="2195443" y="2427356"/>
                  <a:pt x="2555461" y="0"/>
                  <a:pt x="2915478" y="0"/>
                </a:cubicBezTo>
                <a:cubicBezTo>
                  <a:pt x="3275495" y="0"/>
                  <a:pt x="3489738" y="2427356"/>
                  <a:pt x="3869634" y="3154017"/>
                </a:cubicBezTo>
                <a:cubicBezTo>
                  <a:pt x="4249530" y="3880678"/>
                  <a:pt x="4722191" y="4120321"/>
                  <a:pt x="5194852" y="435996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22F05CB1-60A4-4B73-9DBC-E839B0065FDC}"/>
              </a:ext>
            </a:extLst>
          </p:cNvPr>
          <p:cNvCxnSpPr>
            <a:cxnSpLocks/>
            <a:stCxn id="160" idx="2"/>
          </p:cNvCxnSpPr>
          <p:nvPr/>
        </p:nvCxnSpPr>
        <p:spPr>
          <a:xfrm flipH="1">
            <a:off x="7315194" y="3919977"/>
            <a:ext cx="36192" cy="11185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2AE9C9EB-A10E-42F8-B3EE-E253A6F11D61}"/>
              </a:ext>
            </a:extLst>
          </p:cNvPr>
          <p:cNvCxnSpPr>
            <a:cxnSpLocks/>
          </p:cNvCxnSpPr>
          <p:nvPr/>
        </p:nvCxnSpPr>
        <p:spPr>
          <a:xfrm flipH="1">
            <a:off x="3315751" y="2012113"/>
            <a:ext cx="2257833" cy="29757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8CFE7960-68EE-4A02-BCBE-ACD754AC97DA}"/>
                  </a:ext>
                </a:extLst>
              </p:cNvPr>
              <p:cNvSpPr txBox="1"/>
              <p:nvPr/>
            </p:nvSpPr>
            <p:spPr>
              <a:xfrm>
                <a:off x="4988671" y="1632857"/>
                <a:ext cx="1042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pc="-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pc="-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pc="-5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kumimoji="1" lang="en-US" altLang="ja-JP" b="0" i="1" spc="-5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kumimoji="1" lang="ja-JP" altLang="en-US" spc="-50" dirty="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8CFE7960-68EE-4A02-BCBE-ACD754AC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671" y="1632857"/>
                <a:ext cx="1042122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D1969927-017F-4354-9B06-44333C197296}"/>
              </a:ext>
            </a:extLst>
          </p:cNvPr>
          <p:cNvSpPr txBox="1"/>
          <p:nvPr/>
        </p:nvSpPr>
        <p:spPr>
          <a:xfrm>
            <a:off x="7689788" y="680380"/>
            <a:ext cx="120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Time</a:t>
            </a:r>
            <a:endParaRPr kumimoji="1" lang="ja-JP" altLang="en-US" sz="3200" dirty="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8449E67-D36A-4E91-8ADC-E40B131A2B3F}"/>
              </a:ext>
            </a:extLst>
          </p:cNvPr>
          <p:cNvSpPr txBox="1"/>
          <p:nvPr/>
        </p:nvSpPr>
        <p:spPr>
          <a:xfrm>
            <a:off x="784703" y="2282346"/>
            <a:ext cx="232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Storm index</a:t>
            </a:r>
            <a:endParaRPr kumimoji="1" lang="ja-JP" altLang="en-US" sz="3200" dirty="0"/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BEFD4A9A-9017-4D98-812F-05556336D3AE}"/>
              </a:ext>
            </a:extLst>
          </p:cNvPr>
          <p:cNvCxnSpPr>
            <a:cxnSpLocks/>
          </p:cNvCxnSpPr>
          <p:nvPr/>
        </p:nvCxnSpPr>
        <p:spPr>
          <a:xfrm>
            <a:off x="4800534" y="3465287"/>
            <a:ext cx="957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82F37DA9-749E-4002-8082-D88FB9B8E827}"/>
                  </a:ext>
                </a:extLst>
              </p:cNvPr>
              <p:cNvSpPr txBox="1"/>
              <p:nvPr/>
            </p:nvSpPr>
            <p:spPr>
              <a:xfrm>
                <a:off x="4444667" y="3437048"/>
                <a:ext cx="1723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storm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82F37DA9-749E-4002-8082-D88FB9B8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667" y="3437048"/>
                <a:ext cx="17234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48603C5-7902-41E8-973D-67535B713242}"/>
              </a:ext>
            </a:extLst>
          </p:cNvPr>
          <p:cNvCxnSpPr>
            <a:cxnSpLocks/>
          </p:cNvCxnSpPr>
          <p:nvPr/>
        </p:nvCxnSpPr>
        <p:spPr>
          <a:xfrm>
            <a:off x="8810208" y="2237402"/>
            <a:ext cx="654821" cy="7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E060E9-5E43-45CE-AD9D-6C91DA977184}"/>
                  </a:ext>
                </a:extLst>
              </p:cNvPr>
              <p:cNvSpPr txBox="1"/>
              <p:nvPr/>
            </p:nvSpPr>
            <p:spPr>
              <a:xfrm>
                <a:off x="6470097" y="2068702"/>
                <a:ext cx="50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E060E9-5E43-45CE-AD9D-6C91DA977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97" y="2068702"/>
                <a:ext cx="509168" cy="369332"/>
              </a:xfrm>
              <a:prstGeom prst="rect">
                <a:avLst/>
              </a:prstGeom>
              <a:blipFill>
                <a:blip r:embed="rId1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A50DDC7-92B6-4572-9B06-E9B3F200DAB7}"/>
                  </a:ext>
                </a:extLst>
              </p:cNvPr>
              <p:cNvSpPr txBox="1"/>
              <p:nvPr/>
            </p:nvSpPr>
            <p:spPr>
              <a:xfrm>
                <a:off x="9460805" y="2068702"/>
                <a:ext cx="50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A50DDC7-92B6-4572-9B06-E9B3F200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805" y="2068702"/>
                <a:ext cx="509168" cy="369332"/>
              </a:xfrm>
              <a:prstGeom prst="rect">
                <a:avLst/>
              </a:prstGeom>
              <a:blipFill>
                <a:blip r:embed="rId16"/>
                <a:stretch>
                  <a:fillRect r="-36145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692A5C7-F905-48DE-924A-4F7EB55B7905}"/>
                  </a:ext>
                </a:extLst>
              </p:cNvPr>
              <p:cNvSpPr txBox="1"/>
              <p:nvPr/>
            </p:nvSpPr>
            <p:spPr>
              <a:xfrm>
                <a:off x="4643183" y="4034935"/>
                <a:ext cx="50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692A5C7-F905-48DE-924A-4F7EB55B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183" y="4034935"/>
                <a:ext cx="509168" cy="369332"/>
              </a:xfrm>
              <a:prstGeom prst="rect">
                <a:avLst/>
              </a:prstGeom>
              <a:blipFill>
                <a:blip r:embed="rId17"/>
                <a:stretch>
                  <a:fillRect r="-3614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4EAD31B-10BE-455B-A296-5405B321FDC3}"/>
              </a:ext>
            </a:extLst>
          </p:cNvPr>
          <p:cNvCxnSpPr>
            <a:cxnSpLocks/>
          </p:cNvCxnSpPr>
          <p:nvPr/>
        </p:nvCxnSpPr>
        <p:spPr>
          <a:xfrm flipH="1">
            <a:off x="6402431" y="2041681"/>
            <a:ext cx="2257833" cy="29757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489965E-FAB1-4DE7-BC46-1828CF515F81}"/>
                  </a:ext>
                </a:extLst>
              </p:cNvPr>
              <p:cNvSpPr txBox="1"/>
              <p:nvPr/>
            </p:nvSpPr>
            <p:spPr>
              <a:xfrm>
                <a:off x="7820346" y="4048132"/>
                <a:ext cx="50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489965E-FAB1-4DE7-BC46-1828CF5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46" y="4048132"/>
                <a:ext cx="509168" cy="369332"/>
              </a:xfrm>
              <a:prstGeom prst="rect">
                <a:avLst/>
              </a:prstGeom>
              <a:blipFill>
                <a:blip r:embed="rId18"/>
                <a:stretch>
                  <a:fillRect r="-36145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6021F8D-023D-49F2-B5AB-4BD569202611}"/>
                  </a:ext>
                </a:extLst>
              </p:cNvPr>
              <p:cNvSpPr txBox="1"/>
              <p:nvPr/>
            </p:nvSpPr>
            <p:spPr>
              <a:xfrm>
                <a:off x="5672912" y="1458118"/>
                <a:ext cx="1042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pc="-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pc="-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pc="-5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kumimoji="1" lang="en-US" altLang="ja-JP" b="0" i="1" spc="-5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kumimoji="1" lang="ja-JP" altLang="en-US" spc="-5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6021F8D-023D-49F2-B5AB-4BD569202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12" y="1458118"/>
                <a:ext cx="1042122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4A8F06DA-715B-4C1C-8414-5F2C11E1FAF5}"/>
                  </a:ext>
                </a:extLst>
              </p:cNvPr>
              <p:cNvSpPr txBox="1"/>
              <p:nvPr/>
            </p:nvSpPr>
            <p:spPr>
              <a:xfrm>
                <a:off x="-8307" y="4558069"/>
                <a:ext cx="29912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[2],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[2],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[2],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[2]]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4A8F06DA-715B-4C1C-8414-5F2C11E1F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07" y="4558069"/>
                <a:ext cx="2991261" cy="338554"/>
              </a:xfrm>
              <a:prstGeom prst="rect">
                <a:avLst/>
              </a:prstGeom>
              <a:blipFill>
                <a:blip r:embed="rId2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27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245C0-AD05-498B-9E4C-FBFD311A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5B5AA-9FCA-4294-A32D-DDAD0454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81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86</Words>
  <Application>Microsoft Office PowerPoint</Application>
  <PresentationFormat>ユーザー設定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綾馬</dc:creator>
  <cp:lastModifiedBy>綾馬</cp:lastModifiedBy>
  <cp:revision>17</cp:revision>
  <dcterms:created xsi:type="dcterms:W3CDTF">2021-02-22T05:55:02Z</dcterms:created>
  <dcterms:modified xsi:type="dcterms:W3CDTF">2021-02-22T16:12:16Z</dcterms:modified>
</cp:coreProperties>
</file>