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 snapToGrid="0">
      <p:cViewPr>
        <p:scale>
          <a:sx n="50" d="100"/>
          <a:sy n="50" d="100"/>
        </p:scale>
        <p:origin x="15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9FDE7-176C-4432-821E-0C2FB9050E22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59BCF-EB41-4756-BFEC-33F23E5E0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0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59BCF-EB41-4756-BFEC-33F23E5E02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39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25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05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57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10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97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00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90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53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6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2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15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01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AF4C12-87D5-42B7-9888-0DDEE40C4A42}"/>
              </a:ext>
            </a:extLst>
          </p:cNvPr>
          <p:cNvSpPr txBox="1"/>
          <p:nvPr/>
        </p:nvSpPr>
        <p:spPr>
          <a:xfrm>
            <a:off x="2998920" y="150390"/>
            <a:ext cx="103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Mass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8993C8-0DF9-4315-84A9-7B521827D8F6}"/>
              </a:ext>
            </a:extLst>
          </p:cNvPr>
          <p:cNvSpPr txBox="1"/>
          <p:nvPr/>
        </p:nvSpPr>
        <p:spPr>
          <a:xfrm>
            <a:off x="2998920" y="3292787"/>
            <a:ext cx="103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Energy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92EA7A3-C0E2-46E4-A2EF-1D715A8638AB}"/>
              </a:ext>
            </a:extLst>
          </p:cNvPr>
          <p:cNvSpPr txBox="1"/>
          <p:nvPr/>
        </p:nvSpPr>
        <p:spPr>
          <a:xfrm>
            <a:off x="2464610" y="6466079"/>
            <a:ext cx="253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Potential enstrophy</a:t>
            </a:r>
            <a:endParaRPr kumimoji="1" lang="ja-JP" altLang="en-US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E334935-B303-4DD6-A96B-449040334D3E}"/>
              </a:ext>
            </a:extLst>
          </p:cNvPr>
          <p:cNvCxnSpPr/>
          <p:nvPr/>
        </p:nvCxnSpPr>
        <p:spPr>
          <a:xfrm>
            <a:off x="501497" y="3153303"/>
            <a:ext cx="57963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6358704-6715-428A-BB20-8E17D39A85AC}"/>
              </a:ext>
            </a:extLst>
          </p:cNvPr>
          <p:cNvCxnSpPr/>
          <p:nvPr/>
        </p:nvCxnSpPr>
        <p:spPr>
          <a:xfrm>
            <a:off x="429875" y="6455145"/>
            <a:ext cx="57963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図 38">
            <a:extLst>
              <a:ext uri="{FF2B5EF4-FFF2-40B4-BE49-F238E27FC236}">
                <a16:creationId xmlns:a16="http://schemas.microsoft.com/office/drawing/2014/main" id="{56E77C6D-293E-4986-87F5-0602B05A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636" y="910750"/>
            <a:ext cx="553776" cy="21877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24F8FAB-6E58-47D3-9E04-EBB5BED7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654" y="7239154"/>
            <a:ext cx="553776" cy="218776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CAB3CC7-C4AE-47BB-9A2D-633157E0D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754" y="4074952"/>
            <a:ext cx="553776" cy="21877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9547B6E-90B2-4ACC-9A08-A36527D620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13" t="8239" r="5512" b="53442"/>
          <a:stretch/>
        </p:blipFill>
        <p:spPr>
          <a:xfrm rot="60000">
            <a:off x="137414" y="7056062"/>
            <a:ext cx="3097150" cy="21626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8328331-92E4-46C1-B9B0-9F28665A26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45" r="14203"/>
          <a:stretch/>
        </p:blipFill>
        <p:spPr>
          <a:xfrm>
            <a:off x="3310861" y="590549"/>
            <a:ext cx="2684112" cy="23241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A5E42C-4CF4-440F-88B4-CD8B1A4E9C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60"/>
          <a:stretch/>
        </p:blipFill>
        <p:spPr>
          <a:xfrm>
            <a:off x="3328057" y="3679379"/>
            <a:ext cx="2666915" cy="228600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53BFFB5-0EB7-4CBB-8345-D75C9F1DB3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8" b="1"/>
          <a:stretch/>
        </p:blipFill>
        <p:spPr>
          <a:xfrm>
            <a:off x="3399680" y="6944911"/>
            <a:ext cx="2562970" cy="223718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8FE1A150-D0F5-43F3-8FE6-620AA21280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6" t="8239" r="61074" b="53442"/>
          <a:stretch/>
        </p:blipFill>
        <p:spPr>
          <a:xfrm>
            <a:off x="118774" y="628581"/>
            <a:ext cx="3214976" cy="216269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B2F090D-06FE-4435-A605-14C510D91A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8" t="8239" r="32912" b="53442"/>
          <a:stretch/>
        </p:blipFill>
        <p:spPr>
          <a:xfrm rot="60000">
            <a:off x="87131" y="3702635"/>
            <a:ext cx="3214976" cy="216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18481B6-80B2-4A93-8F5A-BCFA6552BB43}"/>
              </a:ext>
            </a:extLst>
          </p:cNvPr>
          <p:cNvSpPr txBox="1"/>
          <p:nvPr/>
        </p:nvSpPr>
        <p:spPr>
          <a:xfrm>
            <a:off x="3028240" y="731284"/>
            <a:ext cx="103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Vorticity</a:t>
            </a:r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5EBCA4A-9411-4325-85B8-10DC142E9D1B}"/>
              </a:ext>
            </a:extLst>
          </p:cNvPr>
          <p:cNvCxnSpPr/>
          <p:nvPr/>
        </p:nvCxnSpPr>
        <p:spPr>
          <a:xfrm>
            <a:off x="430412" y="4256711"/>
            <a:ext cx="57963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C931BA-B8BB-42C4-86FA-CA2F0D5BBE87}"/>
              </a:ext>
            </a:extLst>
          </p:cNvPr>
          <p:cNvSpPr txBox="1"/>
          <p:nvPr/>
        </p:nvSpPr>
        <p:spPr>
          <a:xfrm>
            <a:off x="2898924" y="4480526"/>
            <a:ext cx="129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Divergence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812BA28-26C5-4E21-87B1-3C1DC19FC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6" t="50000" r="47690" b="11112"/>
          <a:stretch/>
        </p:blipFill>
        <p:spPr>
          <a:xfrm>
            <a:off x="205987" y="1320783"/>
            <a:ext cx="3181382" cy="266693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BAEF2D6-306F-4CF0-931C-FCB61AFDD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1" t="50000" r="16909" b="11112"/>
          <a:stretch/>
        </p:blipFill>
        <p:spPr>
          <a:xfrm>
            <a:off x="192239" y="5154169"/>
            <a:ext cx="3376272" cy="26669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6FF905F-2E39-4883-998C-E42CD1981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410" y="1240559"/>
            <a:ext cx="2626640" cy="277735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58305DF-FFDA-4A94-B324-926181CFF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410" y="5056143"/>
            <a:ext cx="2698939" cy="280268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50B4E0C-8B59-4E5F-BE25-35A94E6A0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0" y="1539400"/>
            <a:ext cx="553776" cy="21877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FE1DBC7-08FA-4E6D-BD4C-C1A24E8F6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100" y="5349400"/>
            <a:ext cx="553776" cy="2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9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7</Words>
  <Application>Microsoft Office PowerPoint</Application>
  <PresentationFormat>A4 210 x 297 mm</PresentationFormat>
  <Paragraphs>6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23</cp:revision>
  <dcterms:created xsi:type="dcterms:W3CDTF">2021-01-22T14:55:17Z</dcterms:created>
  <dcterms:modified xsi:type="dcterms:W3CDTF">2021-01-23T10:04:56Z</dcterms:modified>
</cp:coreProperties>
</file>