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2" r:id="rId3"/>
    <p:sldId id="261" r:id="rId4"/>
    <p:sldId id="263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ma" initials="r" lastIdx="1" clrIdx="0">
    <p:extLst>
      <p:ext uri="{19B8F6BF-5375-455C-9EA6-DF929625EA0E}">
        <p15:presenceInfo xmlns:p15="http://schemas.microsoft.com/office/powerpoint/2012/main" userId="ryo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358" autoAdjust="0"/>
  </p:normalViewPr>
  <p:slideViewPr>
    <p:cSldViewPr snapToGrid="0">
      <p:cViewPr varScale="1">
        <p:scale>
          <a:sx n="47" d="100"/>
          <a:sy n="47" d="100"/>
        </p:scale>
        <p:origin x="23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13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9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5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3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C587EB-A045-4D65-B89F-F96B6DAFA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21840" r="37624" b="30159"/>
          <a:stretch/>
        </p:blipFill>
        <p:spPr>
          <a:xfrm>
            <a:off x="837390" y="1344385"/>
            <a:ext cx="2114918" cy="209492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EDEB993-19EC-4ABA-8BE2-8186DD5AC6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21545" r="37624" b="24181"/>
          <a:stretch/>
        </p:blipFill>
        <p:spPr>
          <a:xfrm>
            <a:off x="800505" y="6993154"/>
            <a:ext cx="2114918" cy="236876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AF1C2A7-65E8-47A7-B8DE-9F145DA488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21661" r="37624" b="30338"/>
          <a:stretch/>
        </p:blipFill>
        <p:spPr>
          <a:xfrm>
            <a:off x="837390" y="4102616"/>
            <a:ext cx="2114918" cy="2094924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F894D523-08B0-47C2-946C-9D379FE2FE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t="21353" r="37890" b="30647"/>
          <a:stretch/>
        </p:blipFill>
        <p:spPr>
          <a:xfrm>
            <a:off x="3905694" y="1344385"/>
            <a:ext cx="2090327" cy="209492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13A0832-93D5-4212-BC43-A60413FC45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21686" r="37890" b="30314"/>
          <a:stretch/>
        </p:blipFill>
        <p:spPr>
          <a:xfrm>
            <a:off x="3856507" y="4032792"/>
            <a:ext cx="2114919" cy="209492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A8BF6A9-9328-4E83-85D1-74D88D2468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9" t="21409" r="37890" b="24498"/>
          <a:stretch/>
        </p:blipFill>
        <p:spPr>
          <a:xfrm>
            <a:off x="3881099" y="7019437"/>
            <a:ext cx="2090327" cy="2360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/>
              <p:nvPr/>
            </p:nvSpPr>
            <p:spPr>
              <a:xfrm>
                <a:off x="861982" y="753588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en-US" altLang="ja-JP" sz="2000" dirty="0"/>
                  <a:t>  (A1)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82" y="753588"/>
                <a:ext cx="209032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4183338-D635-47CE-B156-1D497B2BB8C4}"/>
                  </a:ext>
                </a:extLst>
              </p:cNvPr>
              <p:cNvSpPr txBox="1"/>
              <p:nvPr/>
            </p:nvSpPr>
            <p:spPr>
              <a:xfrm>
                <a:off x="812801" y="3516338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4183338-D635-47CE-B156-1D497B2B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3516338"/>
                <a:ext cx="2090326" cy="400110"/>
              </a:xfrm>
              <a:prstGeom prst="rect">
                <a:avLst/>
              </a:prstGeom>
              <a:blipFill>
                <a:blip r:embed="rId9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5FA976F-6FA5-4442-98EF-0B9D7E2C9B4F}"/>
                  </a:ext>
                </a:extLst>
              </p:cNvPr>
              <p:cNvSpPr txBox="1"/>
              <p:nvPr/>
            </p:nvSpPr>
            <p:spPr>
              <a:xfrm>
                <a:off x="837393" y="6392747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(C2)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5FA976F-6FA5-4442-98EF-0B9D7E2C9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93" y="6392747"/>
                <a:ext cx="2090326" cy="400110"/>
              </a:xfrm>
              <a:prstGeom prst="rect">
                <a:avLst/>
              </a:prstGeom>
              <a:blipFill>
                <a:blip r:embed="rId10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/>
              <p:nvPr/>
            </p:nvSpPr>
            <p:spPr>
              <a:xfrm>
                <a:off x="3881100" y="742505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(C3)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100" y="742505"/>
                <a:ext cx="2090326" cy="400110"/>
              </a:xfrm>
              <a:prstGeom prst="rect">
                <a:avLst/>
              </a:prstGeom>
              <a:blipFill>
                <a:blip r:embed="rId11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F08FE78-6ED3-4E30-8787-2EE29113E9B8}"/>
                  </a:ext>
                </a:extLst>
              </p:cNvPr>
              <p:cNvSpPr txBox="1"/>
              <p:nvPr/>
            </p:nvSpPr>
            <p:spPr>
              <a:xfrm>
                <a:off x="3868803" y="3534232"/>
                <a:ext cx="2090326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(C4)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F08FE78-6ED3-4E30-8787-2EE29113E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803" y="3534232"/>
                <a:ext cx="2090326" cy="403637"/>
              </a:xfrm>
              <a:prstGeom prst="rect">
                <a:avLst/>
              </a:prstGeom>
              <a:blipFill>
                <a:blip r:embed="rId12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DE793C4-264A-48DA-AA14-AC7C038EA6BF}"/>
                  </a:ext>
                </a:extLst>
              </p:cNvPr>
              <p:cNvSpPr txBox="1"/>
              <p:nvPr/>
            </p:nvSpPr>
            <p:spPr>
              <a:xfrm>
                <a:off x="3856507" y="6422098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(C5)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DE793C4-264A-48DA-AA14-AC7C038E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07" y="6422098"/>
                <a:ext cx="2090326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5FE6998-2574-432A-BB3B-5EE4077F7ADE}"/>
              </a:ext>
            </a:extLst>
          </p:cNvPr>
          <p:cNvCxnSpPr/>
          <p:nvPr/>
        </p:nvCxnSpPr>
        <p:spPr>
          <a:xfrm>
            <a:off x="523240" y="3505498"/>
            <a:ext cx="58115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205E968-6A7C-4636-B4BD-49CF95475DB0}"/>
              </a:ext>
            </a:extLst>
          </p:cNvPr>
          <p:cNvCxnSpPr/>
          <p:nvPr/>
        </p:nvCxnSpPr>
        <p:spPr>
          <a:xfrm>
            <a:off x="523240" y="6320796"/>
            <a:ext cx="58115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F1B27E5-70F0-4D23-988A-AC6450F5EC38}"/>
              </a:ext>
            </a:extLst>
          </p:cNvPr>
          <p:cNvCxnSpPr>
            <a:cxnSpLocks/>
          </p:cNvCxnSpPr>
          <p:nvPr/>
        </p:nvCxnSpPr>
        <p:spPr>
          <a:xfrm>
            <a:off x="3411913" y="467658"/>
            <a:ext cx="0" cy="920466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/>
              <p:nvPr/>
            </p:nvSpPr>
            <p:spPr>
              <a:xfrm>
                <a:off x="1004222" y="265908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en-US" altLang="ja-JP" sz="2000" dirty="0"/>
                  <a:t> (A1)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22" y="265908"/>
                <a:ext cx="2090326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4183338-D635-47CE-B156-1D497B2BB8C4}"/>
                  </a:ext>
                </a:extLst>
              </p:cNvPr>
              <p:cNvSpPr txBox="1"/>
              <p:nvPr/>
            </p:nvSpPr>
            <p:spPr>
              <a:xfrm>
                <a:off x="1004222" y="3476223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4183338-D635-47CE-B156-1D497B2B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22" y="3476223"/>
                <a:ext cx="2090326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5FA976F-6FA5-4442-98EF-0B9D7E2C9B4F}"/>
                  </a:ext>
                </a:extLst>
              </p:cNvPr>
              <p:cNvSpPr txBox="1"/>
              <p:nvPr/>
            </p:nvSpPr>
            <p:spPr>
              <a:xfrm>
                <a:off x="969164" y="6497895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(C2)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5FA976F-6FA5-4442-98EF-0B9D7E2C9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4" y="6497895"/>
                <a:ext cx="2090326" cy="400110"/>
              </a:xfrm>
              <a:prstGeom prst="rect">
                <a:avLst/>
              </a:prstGeom>
              <a:blipFill>
                <a:blip r:embed="rId4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/>
              <p:nvPr/>
            </p:nvSpPr>
            <p:spPr>
              <a:xfrm>
                <a:off x="4023340" y="254825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(C3)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40" y="254825"/>
                <a:ext cx="2090326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F08FE78-6ED3-4E30-8787-2EE29113E9B8}"/>
                  </a:ext>
                </a:extLst>
              </p:cNvPr>
              <p:cNvSpPr txBox="1"/>
              <p:nvPr/>
            </p:nvSpPr>
            <p:spPr>
              <a:xfrm>
                <a:off x="4023340" y="3434311"/>
                <a:ext cx="2090326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(C4)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F08FE78-6ED3-4E30-8787-2EE29113E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40" y="3434311"/>
                <a:ext cx="2090326" cy="403637"/>
              </a:xfrm>
              <a:prstGeom prst="rect">
                <a:avLst/>
              </a:prstGeom>
              <a:blipFill>
                <a:blip r:embed="rId6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DE793C4-264A-48DA-AA14-AC7C038EA6BF}"/>
                  </a:ext>
                </a:extLst>
              </p:cNvPr>
              <p:cNvSpPr txBox="1"/>
              <p:nvPr/>
            </p:nvSpPr>
            <p:spPr>
              <a:xfrm>
                <a:off x="4023340" y="6501593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(C5)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DE793C4-264A-48DA-AA14-AC7C038E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40" y="6501593"/>
                <a:ext cx="209032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260BEA33-A860-41A1-81CE-F3C6D0D45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37" y="810615"/>
            <a:ext cx="2090326" cy="25123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2AEC684-A892-4DAB-B840-0E429805FB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707" y="3834860"/>
            <a:ext cx="2103524" cy="24991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3C5A2AD-CC09-4AE4-A0E8-4E86548DE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532" y="6925981"/>
            <a:ext cx="2070554" cy="251236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FA47FCF-F0CE-4541-A8FF-CB2B0C875A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9343" y="776802"/>
            <a:ext cx="2090336" cy="24925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1629ED8-CA8A-4955-8611-A296BE4278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8994" y="3833098"/>
            <a:ext cx="2024394" cy="249257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1DFE5AF-5476-47B1-AC7B-D87EC7C961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3936" y="6961772"/>
            <a:ext cx="2063960" cy="247279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9A974CC-D16D-4E0D-BE1C-D7C2EF2577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847" y="9393119"/>
            <a:ext cx="1550116" cy="27841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83714EAC-1F2C-4EDD-A3B2-F8F40CCDC9F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9553" y="9394971"/>
            <a:ext cx="1550116" cy="278419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38C63D9-D6B4-4C5C-86D9-E79A14634883}"/>
              </a:ext>
            </a:extLst>
          </p:cNvPr>
          <p:cNvCxnSpPr/>
          <p:nvPr/>
        </p:nvCxnSpPr>
        <p:spPr>
          <a:xfrm>
            <a:off x="523240" y="3434311"/>
            <a:ext cx="58115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7C1C9CD-433B-476B-A375-3594A9D22BEC}"/>
              </a:ext>
            </a:extLst>
          </p:cNvPr>
          <p:cNvCxnSpPr/>
          <p:nvPr/>
        </p:nvCxnSpPr>
        <p:spPr>
          <a:xfrm>
            <a:off x="488182" y="6517153"/>
            <a:ext cx="58115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902D33E-CDD1-40F4-97D0-0274FAAD10EC}"/>
              </a:ext>
            </a:extLst>
          </p:cNvPr>
          <p:cNvCxnSpPr>
            <a:cxnSpLocks/>
          </p:cNvCxnSpPr>
          <p:nvPr/>
        </p:nvCxnSpPr>
        <p:spPr>
          <a:xfrm>
            <a:off x="3411913" y="467658"/>
            <a:ext cx="0" cy="920466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0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88436AA-1130-4DD0-BE0E-3E8D25B1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1676400"/>
            <a:ext cx="6380480" cy="309054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42AC4F-A777-4039-A154-2D705CEB1D59}"/>
              </a:ext>
            </a:extLst>
          </p:cNvPr>
          <p:cNvSpPr txBox="1"/>
          <p:nvPr/>
        </p:nvSpPr>
        <p:spPr>
          <a:xfrm>
            <a:off x="1874520" y="1016000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Available Potential Energy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218F06-9762-4215-BA16-22DD480F4BA1}"/>
              </a:ext>
            </a:extLst>
          </p:cNvPr>
          <p:cNvSpPr txBox="1"/>
          <p:nvPr/>
        </p:nvSpPr>
        <p:spPr>
          <a:xfrm rot="16200000">
            <a:off x="-223517" y="1956702"/>
            <a:ext cx="11277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1600" b="0" dirty="0">
                <a:latin typeface="+mj-lt"/>
              </a:rPr>
              <a:t>[m</a:t>
            </a:r>
            <a:r>
              <a:rPr kumimoji="1" lang="en-US" altLang="ja-JP" sz="1600" b="0" baseline="30000" dirty="0">
                <a:latin typeface="+mj-lt"/>
              </a:rPr>
              <a:t>6</a:t>
            </a:r>
            <a:r>
              <a:rPr kumimoji="1" lang="en-US" altLang="ja-JP" sz="1600" b="0" dirty="0">
                <a:latin typeface="+mj-lt"/>
              </a:rPr>
              <a:t>/s</a:t>
            </a:r>
            <a:r>
              <a:rPr kumimoji="1" lang="en-US" altLang="ja-JP" sz="1600" b="0" baseline="30000" dirty="0">
                <a:latin typeface="+mj-lt"/>
              </a:rPr>
              <a:t>4</a:t>
            </a:r>
            <a:r>
              <a:rPr kumimoji="1" lang="en-US" altLang="ja-JP" sz="1600" dirty="0">
                <a:latin typeface="+mj-lt"/>
              </a:rPr>
              <a:t>]</a:t>
            </a:r>
            <a:endParaRPr kumimoji="1" lang="ja-JP" altLang="en-US" sz="1600" dirty="0">
              <a:latin typeface="+mj-lt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6125A7D-4125-43D2-9BEF-3C909756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5711109"/>
            <a:ext cx="6408794" cy="301006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8F4F08-E860-4A78-9A00-1B069848E813}"/>
              </a:ext>
            </a:extLst>
          </p:cNvPr>
          <p:cNvSpPr txBox="1"/>
          <p:nvPr/>
        </p:nvSpPr>
        <p:spPr>
          <a:xfrm>
            <a:off x="2320477" y="5193575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Kinetic Energy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678F2F-55BA-41AF-BBBA-7A7AE8B285FA}"/>
              </a:ext>
            </a:extLst>
          </p:cNvPr>
          <p:cNvSpPr txBox="1"/>
          <p:nvPr/>
        </p:nvSpPr>
        <p:spPr>
          <a:xfrm rot="16200000">
            <a:off x="-145860" y="5940776"/>
            <a:ext cx="11277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1600" b="0" dirty="0">
                <a:latin typeface="+mj-lt"/>
              </a:rPr>
              <a:t>[m</a:t>
            </a:r>
            <a:r>
              <a:rPr kumimoji="1" lang="en-US" altLang="ja-JP" sz="1600" b="0" baseline="30000" dirty="0">
                <a:latin typeface="+mj-lt"/>
              </a:rPr>
              <a:t>6</a:t>
            </a:r>
            <a:r>
              <a:rPr kumimoji="1" lang="en-US" altLang="ja-JP" sz="1600" b="0" dirty="0">
                <a:latin typeface="+mj-lt"/>
              </a:rPr>
              <a:t>/s</a:t>
            </a:r>
            <a:r>
              <a:rPr kumimoji="1" lang="en-US" altLang="ja-JP" sz="1600" b="0" baseline="30000" dirty="0">
                <a:latin typeface="+mj-lt"/>
              </a:rPr>
              <a:t>4</a:t>
            </a:r>
            <a:r>
              <a:rPr kumimoji="1" lang="en-US" altLang="ja-JP" sz="1600" dirty="0">
                <a:latin typeface="+mj-lt"/>
              </a:rPr>
              <a:t>]</a:t>
            </a:r>
            <a:endParaRPr kumimoji="1" lang="ja-JP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045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5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87</Words>
  <Application>Microsoft Office PowerPoint</Application>
  <PresentationFormat>A4 210 x 297 mm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24</cp:revision>
  <dcterms:created xsi:type="dcterms:W3CDTF">2021-01-18T19:31:05Z</dcterms:created>
  <dcterms:modified xsi:type="dcterms:W3CDTF">2021-01-22T09:23:28Z</dcterms:modified>
</cp:coreProperties>
</file>