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5" r:id="rId2"/>
    <p:sldId id="26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58" autoAdjust="0"/>
  </p:normalViewPr>
  <p:slideViewPr>
    <p:cSldViewPr snapToGrid="0">
      <p:cViewPr varScale="1">
        <p:scale>
          <a:sx n="47" d="100"/>
          <a:sy n="47" d="100"/>
        </p:scale>
        <p:origin x="151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/>
              <p:nvPr/>
            </p:nvSpPr>
            <p:spPr>
              <a:xfrm>
                <a:off x="2389388" y="136494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kumimoji="1" lang="en-US" altLang="ja-JP" sz="2000" dirty="0"/>
                  <a:t> (A2)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88" y="136494"/>
                <a:ext cx="2090326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5FE6998-2574-432A-BB3B-5EE4077F7ADE}"/>
              </a:ext>
            </a:extLst>
          </p:cNvPr>
          <p:cNvCxnSpPr>
            <a:cxnSpLocks/>
          </p:cNvCxnSpPr>
          <p:nvPr/>
        </p:nvCxnSpPr>
        <p:spPr>
          <a:xfrm>
            <a:off x="462280" y="3285039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205E968-6A7C-4636-B4BD-49CF95475DB0}"/>
              </a:ext>
            </a:extLst>
          </p:cNvPr>
          <p:cNvCxnSpPr>
            <a:cxnSpLocks/>
          </p:cNvCxnSpPr>
          <p:nvPr/>
        </p:nvCxnSpPr>
        <p:spPr>
          <a:xfrm>
            <a:off x="462280" y="6442716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8A99EAA-43F2-4123-ABF8-6AA5FEAE0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5" t="20080" r="36980" b="30545"/>
          <a:stretch/>
        </p:blipFill>
        <p:spPr>
          <a:xfrm>
            <a:off x="1023244" y="782464"/>
            <a:ext cx="2411307" cy="23841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E4E7CAB-76D3-441E-8B41-472DD5402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2" t="21450" r="37773" b="30825"/>
          <a:stretch/>
        </p:blipFill>
        <p:spPr>
          <a:xfrm>
            <a:off x="1023244" y="3972648"/>
            <a:ext cx="2330027" cy="230444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07E61F6-7376-45F5-8103-BE12E674C9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2" t="20935" r="37882" b="24113"/>
          <a:stretch/>
        </p:blipFill>
        <p:spPr>
          <a:xfrm>
            <a:off x="1023243" y="6960217"/>
            <a:ext cx="2330027" cy="265344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EE95C8C-8F10-495D-920D-69E1E50F25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20955" r="37663" b="24058"/>
          <a:stretch/>
        </p:blipFill>
        <p:spPr>
          <a:xfrm>
            <a:off x="3657600" y="6960217"/>
            <a:ext cx="2357120" cy="265514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26084D9-9809-4B7D-88C3-FBFB93FC20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1" t="21079" r="36870" b="30667"/>
          <a:stretch/>
        </p:blipFill>
        <p:spPr>
          <a:xfrm>
            <a:off x="3657600" y="3908189"/>
            <a:ext cx="2384213" cy="233002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65B6C76-376F-4C53-9D01-00CBF90678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2" t="21313" r="37476" b="30432"/>
          <a:stretch/>
        </p:blipFill>
        <p:spPr>
          <a:xfrm>
            <a:off x="3718560" y="854049"/>
            <a:ext cx="2357120" cy="2330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9D951D-EF63-421F-B090-1C8427EE2BED}"/>
                  </a:ext>
                </a:extLst>
              </p:cNvPr>
              <p:cNvSpPr txBox="1"/>
              <p:nvPr/>
            </p:nvSpPr>
            <p:spPr>
              <a:xfrm>
                <a:off x="2389388" y="6560107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kumimoji="1" lang="en-US" altLang="ja-JP" sz="2000" dirty="0"/>
                  <a:t> (D2)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9D951D-EF63-421F-B090-1C8427EE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88" y="6560107"/>
                <a:ext cx="2090326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A36AE18-B288-455F-85F7-9F83ABF065E9}"/>
                  </a:ext>
                </a:extLst>
              </p:cNvPr>
              <p:cNvSpPr txBox="1"/>
              <p:nvPr/>
            </p:nvSpPr>
            <p:spPr>
              <a:xfrm>
                <a:off x="2322877" y="3449384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en-US" altLang="ja-JP" sz="2000" dirty="0"/>
                  <a:t> (D1)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A36AE18-B288-455F-85F7-9F83ABF0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77" y="3449384"/>
                <a:ext cx="2090326" cy="400110"/>
              </a:xfrm>
              <a:prstGeom prst="rect">
                <a:avLst/>
              </a:prstGeom>
              <a:blipFill>
                <a:blip r:embed="rId10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8ADEFA-F000-4F60-8678-BB826224D519}"/>
              </a:ext>
            </a:extLst>
          </p:cNvPr>
          <p:cNvSpPr txBox="1"/>
          <p:nvPr/>
        </p:nvSpPr>
        <p:spPr>
          <a:xfrm>
            <a:off x="1717744" y="444318"/>
            <a:ext cx="9410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North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9607-59B7-47D3-A926-0AF7A5170E80}"/>
              </a:ext>
            </a:extLst>
          </p:cNvPr>
          <p:cNvSpPr txBox="1"/>
          <p:nvPr/>
        </p:nvSpPr>
        <p:spPr>
          <a:xfrm>
            <a:off x="4426608" y="417567"/>
            <a:ext cx="9410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South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51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89A974CC-D16D-4E0D-BE1C-D7C2EF25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42" y="9481612"/>
            <a:ext cx="1550116" cy="278419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38C63D9-D6B4-4C5C-86D9-E79A14634883}"/>
              </a:ext>
            </a:extLst>
          </p:cNvPr>
          <p:cNvCxnSpPr/>
          <p:nvPr/>
        </p:nvCxnSpPr>
        <p:spPr>
          <a:xfrm>
            <a:off x="523240" y="3434311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7C1C9CD-433B-476B-A375-3594A9D22BEC}"/>
              </a:ext>
            </a:extLst>
          </p:cNvPr>
          <p:cNvCxnSpPr/>
          <p:nvPr/>
        </p:nvCxnSpPr>
        <p:spPr>
          <a:xfrm>
            <a:off x="488182" y="6517153"/>
            <a:ext cx="58115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A8072CA-5086-4621-8BAD-0B31C15D399D}"/>
                  </a:ext>
                </a:extLst>
              </p:cNvPr>
              <p:cNvSpPr txBox="1"/>
              <p:nvPr/>
            </p:nvSpPr>
            <p:spPr>
              <a:xfrm>
                <a:off x="2322877" y="298472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kumimoji="1" lang="en-US" altLang="ja-JP" sz="2000" dirty="0"/>
                  <a:t> (A2)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A8072CA-5086-4621-8BAD-0B31C15D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77" y="298472"/>
                <a:ext cx="2090326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1FDA643-05A5-44E7-8262-C43A031FB614}"/>
                  </a:ext>
                </a:extLst>
              </p:cNvPr>
              <p:cNvSpPr txBox="1"/>
              <p:nvPr/>
            </p:nvSpPr>
            <p:spPr>
              <a:xfrm>
                <a:off x="2389388" y="6560107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kumimoji="1" lang="en-US" altLang="ja-JP" sz="2000" dirty="0"/>
                  <a:t> (D2)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1FDA643-05A5-44E7-8262-C43A031F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88" y="6560107"/>
                <a:ext cx="209032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A19C68-CD63-4A2C-8377-E27E0B69A674}"/>
                  </a:ext>
                </a:extLst>
              </p:cNvPr>
              <p:cNvSpPr txBox="1"/>
              <p:nvPr/>
            </p:nvSpPr>
            <p:spPr>
              <a:xfrm>
                <a:off x="2322877" y="3449384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en-US" altLang="ja-JP" sz="2000" dirty="0"/>
                  <a:t> (D1)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A19C68-CD63-4A2C-8377-E27E0B69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77" y="3449384"/>
                <a:ext cx="2090326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D7BCC6C6-0F6F-4490-B07A-AE92A6C90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484" y="861487"/>
            <a:ext cx="1981631" cy="24099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AE3D7D1-E0A3-40AA-AB56-5412825BB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7738" y="3935400"/>
            <a:ext cx="2026377" cy="24354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D6D6A1-C900-4094-80A5-926A0FB84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0110" y="7003170"/>
            <a:ext cx="2032770" cy="24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38</Words>
  <Application>Microsoft Office PowerPoint</Application>
  <PresentationFormat>A4 210 x 297 mm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28</cp:revision>
  <dcterms:created xsi:type="dcterms:W3CDTF">2021-01-18T19:31:05Z</dcterms:created>
  <dcterms:modified xsi:type="dcterms:W3CDTF">2021-01-22T12:56:24Z</dcterms:modified>
</cp:coreProperties>
</file>