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51031-40D2-4E30-8B9C-19590C999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6815B0-4695-4BD7-88FD-856AAEB4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2AE65-1072-4E3B-AD0E-9676F5D5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F1368-57AC-457D-803E-E95B7CB4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2AF89-3B5B-4A47-B248-4173B73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39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59767-86A0-4368-BA02-76CF3A18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0E6D-5A65-45CB-A844-3AA2E887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3109B-DF77-4EA5-9CE4-1C62B14E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7D744-34D6-4777-84F5-F4D78F1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ABF49-83C8-4172-AE6C-F22BF499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C8337C-B475-4E2B-8A46-DBD95425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3F33A-A452-4251-99AD-9D73255F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8AC08-DF7B-4583-90C2-2D099BC3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CB150-3858-4280-A093-1442391B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D7A86E-4571-45D8-9F5E-FABA1DDD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6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DFE17-ADAE-47F4-9B78-C4B083C6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C37CA-97D3-46D2-83CD-210FA4D7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132FC-8081-415A-8368-8F285E1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26D4D-A4B6-42B2-9772-73C48432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89F24-0B2E-4A60-836F-5DEABE2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7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A96A4-E171-4111-86FE-068EF25E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5B515F-CFEF-49A1-A987-4D01FF46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3A6B1-E152-4A64-9AA4-5F9E74F5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EBCD6-3CDD-410E-83B7-7361DFF8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52B71-B0B9-4367-9A22-185C9E6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73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7C370-4ED3-4E4E-9EED-1D5255C3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BF4BF-CB24-426D-9066-0A7F3BCB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FFD58A-2AF1-4530-A494-1FBCB38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B1ABDB-7BA5-4D99-A87E-6ED3CD53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14784B-1122-441B-93B6-D0D66618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D3B23-725A-4356-A9B3-2696F879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0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5F8F7-23E7-4FC6-A0AD-40D80E4C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C6318-FFCB-4C81-B171-00396180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1269E9-DCDD-4848-BD0F-496C4FA9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BE799C-1576-4CA4-8220-0E8E55A85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7911FA-FEB1-4C07-B7C4-18B63B2EA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684757-139E-4ADC-8FAC-0A56CB63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AB00C6-4450-4E99-8E4A-B263CEA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593D7B-9557-4C02-B1DA-BBB73369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3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228CE-2F6C-43E3-9B54-E440209E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D18D98-39E1-48FB-99F1-7042E8BB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BC5E2A-FFC4-4471-9D0A-F4E9A8DE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2CE5A8-8D64-4AD2-81F9-580AE0A7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6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C3237A-0A65-4469-BE0E-E8C77A8A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985EBA-E008-4269-88C0-850A534D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241C75-ABD6-4EC3-9812-DE26EEC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F17E-148D-427A-B4D8-A6C0C2F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6CE0D-033D-4E5E-9A50-5C269437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9D1D2-038E-406B-A07B-EF5DDD042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85C1C-147F-40EC-A4AB-7F673A1A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F5C03F-1ABF-4BE1-BDBA-4360561C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C4088-1FE6-492F-AC07-2939A90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B6AEF-1FA8-4DE6-928D-4864DD57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A8E3-76F9-4667-BBF0-0375EC2C8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F4172D-1178-41E1-8ECE-A5092080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D1FDB-441A-4379-BBE1-3EECCDD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8C5E6-082C-4098-84B3-D319337E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93BBF-E0EF-49C8-89DB-FC86D9D7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0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D53F3-64C2-40AC-9227-A87B9A78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13F7E-D089-443A-AC9D-E0888881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AC99F-FFAE-4BC3-B3DD-158ED4CFB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4B28-DF63-436D-8485-FF4726C3CBD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6E207-3CC9-44C6-8077-1F536A2D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5D989-212F-4870-8409-725AFB0B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0270C09-A16E-477E-B4C5-88398DC1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39" y="1557076"/>
            <a:ext cx="3372321" cy="3743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9E8D20-8EC2-4502-AE6D-3DABB5E409BC}"/>
                  </a:ext>
                </a:extLst>
              </p:cNvPr>
              <p:cNvSpPr txBox="1"/>
              <p:nvPr/>
            </p:nvSpPr>
            <p:spPr>
              <a:xfrm>
                <a:off x="5070764" y="951346"/>
                <a:ext cx="2050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𝒔𝒕𝒐𝒓𝒎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9E8D20-8EC2-4502-AE6D-3DABB5E4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4" y="951346"/>
                <a:ext cx="20504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6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B56CC6-3BEB-46F4-87A5-E4E1B4BB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604708"/>
            <a:ext cx="377242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6</cp:revision>
  <dcterms:created xsi:type="dcterms:W3CDTF">2021-01-11T13:12:12Z</dcterms:created>
  <dcterms:modified xsi:type="dcterms:W3CDTF">2021-01-20T06:14:22Z</dcterms:modified>
</cp:coreProperties>
</file>