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4259" autoAdjust="0"/>
  </p:normalViewPr>
  <p:slideViewPr>
    <p:cSldViewPr snapToGrid="0">
      <p:cViewPr>
        <p:scale>
          <a:sx n="150" d="100"/>
          <a:sy n="150" d="100"/>
        </p:scale>
        <p:origin x="-23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03A1D-54D7-4E99-861D-5E2AB2DC22F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E3DB-6C2E-41E1-9184-61B014994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50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E3DB-6C2E-41E1-9184-61B0149947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5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9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7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7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08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7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7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1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239894"/>
                  </p:ext>
                </p:extLst>
              </p:nvPr>
            </p:nvGraphicFramePr>
            <p:xfrm>
              <a:off x="171450" y="436917"/>
              <a:ext cx="9563100" cy="566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12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520505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450166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378634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1139483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1111348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1252024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1434612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</a:p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𝒔𝒕𝒐𝒓𝒎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[m] (°)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𝑨𝑷𝑬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𝑩𝒖</m:t>
                              </m:r>
                            </m:oMath>
                          </a14:m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HG明朝B" panose="02020809000000000000" pitchFamily="17" charset="-128"/>
                                </a:rPr>
                                <m:t>𝐫𝐞𝐠𝐢𝐦</m:t>
                              </m:r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kumimoji="1" lang="en-US" altLang="ja-JP" sz="12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8.72×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(0.7)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2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1.46×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𝑆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2.74×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6.20×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239894"/>
                  </p:ext>
                </p:extLst>
              </p:nvPr>
            </p:nvGraphicFramePr>
            <p:xfrm>
              <a:off x="171450" y="436917"/>
              <a:ext cx="9563100" cy="566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12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520505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450166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378634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1139483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1111348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1252024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1434612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</a:tblGrid>
                  <a:tr h="477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</a:p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85" t="-1282" r="-842424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1622" t="-1282" r="-1402703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82" r="-359292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282" r="-334225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82" r="-243407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82" r="-115049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82" r="-851" b="-10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9508" r="-359292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9508" r="-243407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9508" r="-115049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9508" r="-851" b="-1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229508" r="-359292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229508" r="-243407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229508" r="-115049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229508" r="-851" b="-1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329508" r="-359292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329508" r="-243407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329508" r="-115049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329508" r="-851" b="-1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429508" r="-359292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429508" r="-243407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429508" r="-115049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429508" r="-851" b="-10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529508" r="-359292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529508" r="-243407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529508" r="-115049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529508" r="-851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629508" r="-359292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629508" r="-24340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629508" r="-11504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629508" r="-851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729508" r="-359292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729508" r="-24340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729508" r="-11504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729508" r="-851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829508" r="-359292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829508" r="-33422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829508" r="-24340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829508" r="-11504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829508" r="-851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929508" r="-359292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929508" r="-33422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929508" r="-243407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929508" r="-11504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929508" r="-851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046667" r="-35929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046667" r="-33422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046667" r="-243407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046667" r="-115049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046667" r="-851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127869" r="-35929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127869" r="-33422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127869" r="-24340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127869" r="-11504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127869" r="-8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27869" r="-35929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227869" r="-3342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27869" r="-24340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27869" r="-11504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27869" r="-8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327869" r="-35929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327869" r="-24340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327869" r="-1150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327869" r="-8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427869" r="-35929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427869" r="-2434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427869" r="-1150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427869" r="-8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52EAF-B12B-4969-8578-108143C4AB6A}"/>
              </a:ext>
            </a:extLst>
          </p:cNvPr>
          <p:cNvSpPr txBox="1"/>
          <p:nvPr/>
        </p:nvSpPr>
        <p:spPr>
          <a:xfrm>
            <a:off x="5323114" y="6144084"/>
            <a:ext cx="458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* </a:t>
            </a:r>
            <a:r>
              <a:rPr kumimoji="1" lang="en-US" altLang="ja-JP" sz="1200" dirty="0"/>
              <a:t>Brueshaber et al. (2019) </a:t>
            </a:r>
            <a:r>
              <a:rPr kumimoji="1" lang="ja-JP" altLang="en-US" sz="1200" dirty="0"/>
              <a:t>で </a:t>
            </a:r>
            <a:r>
              <a:rPr kumimoji="1" lang="en-US" altLang="ja-JP" sz="1200" dirty="0"/>
              <a:t>Burger </a:t>
            </a:r>
            <a:r>
              <a:rPr kumimoji="1" lang="ja-JP" altLang="en-US" sz="1200" dirty="0"/>
              <a:t>数の値で分類したレジーム</a:t>
            </a:r>
          </a:p>
        </p:txBody>
      </p:sp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763137"/>
                  </p:ext>
                </p:extLst>
              </p:nvPr>
            </p:nvGraphicFramePr>
            <p:xfrm>
              <a:off x="157235" y="163072"/>
              <a:ext cx="9591530" cy="63798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275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493729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402783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41678">
                      <a:extLst>
                        <a:ext uri="{9D8B030D-6E8A-4147-A177-3AD203B41FA5}">
                          <a16:colId xmlns:a16="http://schemas.microsoft.com/office/drawing/2014/main" val="2102608380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355850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146136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675926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749397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764092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998888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  <a:gridCol w="643711">
                      <a:extLst>
                        <a:ext uri="{9D8B030D-6E8A-4147-A177-3AD203B41FA5}">
                          <a16:colId xmlns:a16="http://schemas.microsoft.com/office/drawing/2014/main" val="1954183830"/>
                        </a:ext>
                      </a:extLst>
                    </a:gridCol>
                    <a:gridCol w="1354065">
                      <a:extLst>
                        <a:ext uri="{9D8B030D-6E8A-4147-A177-3AD203B41FA5}">
                          <a16:colId xmlns:a16="http://schemas.microsoft.com/office/drawing/2014/main" val="1658599275"/>
                        </a:ext>
                      </a:extLst>
                    </a:gridCol>
                  </a:tblGrid>
                  <a:tr h="371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𝐬𝐭𝐨𝐫𝐦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[m] (°)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𝐀𝐏𝐄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kumimoji="1" lang="en-US" altLang="ja-JP" sz="9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9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𝑩𝒖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9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HG明朝B" panose="02020809000000000000" pitchFamily="17" charset="-128"/>
                                </a:rPr>
                                <m:t>𝐫𝐞𝐠𝐢𝐦</m:t>
                              </m:r>
                              <m:sSup>
                                <m:sSupPr>
                                  <m:ctrlPr>
                                    <a:rPr kumimoji="1" lang="en-US" altLang="ja-JP" sz="9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kumimoji="1" lang="en-US" altLang="ja-JP" sz="9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実験名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備考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1, 2, 4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1.46×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𝑆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2.74×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6.20×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2.7654×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1.01×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1.2367×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4.53×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4.0920×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1.50×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2.7200×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9.97×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D1a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D1b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831442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652731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8.72×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(0.7)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1847581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7.1400×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9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9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該当なし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kumimoji="1" lang="en-US" altLang="ja-JP" sz="9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h</m:t>
                                </m:r>
                                <m:r>
                                  <a:rPr kumimoji="1" lang="en-US" altLang="ja-JP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&lt;0 </m:t>
                                </m:r>
                                <m:r>
                                  <a:rPr kumimoji="1" lang="ja-JP" altLang="en-US" sz="9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となる</m:t>
                                </m:r>
                                <m:r>
                                  <a:rPr kumimoji="1" lang="en-US" altLang="ja-JP" sz="9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kumimoji="1" lang="en-US" altLang="ja-JP" sz="9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81112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763137"/>
                  </p:ext>
                </p:extLst>
              </p:nvPr>
            </p:nvGraphicFramePr>
            <p:xfrm>
              <a:off x="157235" y="163072"/>
              <a:ext cx="9591530" cy="63798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275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493729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402783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41678">
                      <a:extLst>
                        <a:ext uri="{9D8B030D-6E8A-4147-A177-3AD203B41FA5}">
                          <a16:colId xmlns:a16="http://schemas.microsoft.com/office/drawing/2014/main" val="2102608380"/>
                        </a:ext>
                      </a:extLst>
                    </a:gridCol>
                    <a:gridCol w="635000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355850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146136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675926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749397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764092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998888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  <a:gridCol w="643711">
                      <a:extLst>
                        <a:ext uri="{9D8B030D-6E8A-4147-A177-3AD203B41FA5}">
                          <a16:colId xmlns:a16="http://schemas.microsoft.com/office/drawing/2014/main" val="1954183830"/>
                        </a:ext>
                      </a:extLst>
                    </a:gridCol>
                    <a:gridCol w="1354065">
                      <a:extLst>
                        <a:ext uri="{9D8B030D-6E8A-4147-A177-3AD203B41FA5}">
                          <a16:colId xmlns:a16="http://schemas.microsoft.com/office/drawing/2014/main" val="1658599275"/>
                        </a:ext>
                      </a:extLst>
                    </a:gridCol>
                  </a:tblGrid>
                  <a:tr h="381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587" r="-873188" b="-1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238" t="-1587" r="-1047619" b="-1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4138" t="-1587" r="-1796552" b="-1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587" r="-454255" b="-1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587" r="-669369" b="-1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587" r="-504065" b="-1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587" r="-392063" b="-1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587" r="-201220" b="-1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実験名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備考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06667" r="-873188" b="-15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06667" r="-454255" b="-15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06667" r="-504065" b="-15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06667" r="-392063" b="-15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06667" r="-201220" b="-15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1, 2, 4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106667" r="-901" b="-15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206667" r="-873188" b="-1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206667" r="-454255" b="-1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206667" r="-504065" b="-1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206667" r="-392063" b="-1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206667" r="-201220" b="-1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1, 3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206667" r="-901" b="-14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347170" r="-873188" b="-1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347170" r="-454255" b="-1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347170" r="-504065" b="-1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347170" r="-392063" b="-1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347170" r="-201220" b="-1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447170" r="-873188" b="-14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447170" r="-454255" b="-14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447170" r="-504065" b="-14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447170" r="-392063" b="-14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447170" r="-201220" b="-14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547170" r="-873188" b="-13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547170" r="-454255" b="-13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547170" r="-504065" b="-13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547170" r="-392063" b="-13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547170" r="-201220" b="-13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635185" r="-873188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635185" r="-454255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635185" r="-504065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635185" r="-392063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635185" r="-201220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749057" r="-873188" b="-11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749057" r="-454255" b="-11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749057" r="-504065" b="-11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749057" r="-392063" b="-11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749057" r="-201220" b="-11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849057" r="-873188" b="-10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849057" r="-454255" b="-10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849057" r="-504065" b="-10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849057" r="-392063" b="-10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849057" r="-201220" b="-10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949057" r="-873188" b="-9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949057" r="-454255" b="-9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949057" r="-504065" b="-9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949057" r="-392063" b="-9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949057" r="-201220" b="-9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926667" r="-873188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926667" r="-454255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926667" r="-669369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926667" r="-504065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926667" r="-392063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926667" r="-201220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926667" r="-901" b="-7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140741" r="-873188" b="-7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140741" r="-454255" b="-7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140741" r="-669369" b="-7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140741" r="-504065" b="-7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140741" r="-392063" b="-7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140741" r="-201220" b="-7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D1b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264151" r="-873188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264151" r="-454255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264151" r="-669369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264151" r="-504065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264151" r="-392063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264151" r="-201220" b="-6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364151" r="-873188" b="-5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364151" r="-454255" b="-5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364151" r="-669369" b="-5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364151" r="-504065" b="-5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364151" r="-392063" b="-5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364151" r="-201220" b="-5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464151" r="-873188" b="-4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464151" r="-454255" b="-4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2252" t="-1464151" r="-669369" b="-4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464151" r="-504065" b="-4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464151" r="-392063" b="-4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464151" r="-201220" b="-4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564151" r="-873188" b="-3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564151" r="-454255" b="-3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564151" r="-504065" b="-3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564151" r="-392063" b="-3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564151" r="-201220" b="-3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8831442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633333" r="-873188" b="-2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633333" r="-454255" b="-2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633333" r="-504065" b="-2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633333" r="-392063" b="-2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633333" r="-201220" b="-2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C2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6652731"/>
                      </a:ext>
                    </a:extLst>
                  </a:tr>
                  <a:tr h="32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766038" r="-873188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766038" r="-454255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766038" r="-504065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766038" r="-392063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766038" r="-201220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S07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の </a:t>
                          </a:r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 </a:t>
                          </a: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に対応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18475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F1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290" t="-1648333" r="-87318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9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106" t="-1648333" r="-4542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8862" t="-1648333" r="-50406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0317" t="-1648333" r="-39206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0976" t="-1648333" r="-20122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9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該当なし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9910" t="-1648333" r="-90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81112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52EAF-B12B-4969-8578-108143C4AB6A}"/>
              </a:ext>
            </a:extLst>
          </p:cNvPr>
          <p:cNvSpPr txBox="1"/>
          <p:nvPr/>
        </p:nvSpPr>
        <p:spPr>
          <a:xfrm>
            <a:off x="5348514" y="6542901"/>
            <a:ext cx="458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* </a:t>
            </a:r>
            <a:r>
              <a:rPr kumimoji="1" lang="en-US" altLang="ja-JP" sz="1200" dirty="0"/>
              <a:t>Brueshaber et al. (2019) </a:t>
            </a:r>
            <a:r>
              <a:rPr kumimoji="1" lang="ja-JP" altLang="en-US" sz="1200" dirty="0"/>
              <a:t>で </a:t>
            </a:r>
            <a:r>
              <a:rPr kumimoji="1" lang="en-US" altLang="ja-JP" sz="1200" dirty="0"/>
              <a:t>Burger </a:t>
            </a:r>
            <a:r>
              <a:rPr kumimoji="1" lang="ja-JP" altLang="en-US" sz="1200" dirty="0"/>
              <a:t>数の値で分類したレジーム</a:t>
            </a:r>
          </a:p>
        </p:txBody>
      </p:sp>
    </p:spTree>
    <p:extLst>
      <p:ext uri="{BB962C8B-B14F-4D97-AF65-F5344CB8AC3E}">
        <p14:creationId xmlns:p14="http://schemas.microsoft.com/office/powerpoint/2010/main" val="302990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1060</Words>
  <Application>Microsoft Office PowerPoint</Application>
  <PresentationFormat>A4 210 x 297 mm</PresentationFormat>
  <Paragraphs>406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HG明朝B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23</cp:revision>
  <dcterms:created xsi:type="dcterms:W3CDTF">2021-01-18T17:52:16Z</dcterms:created>
  <dcterms:modified xsi:type="dcterms:W3CDTF">2021-01-20T14:05:14Z</dcterms:modified>
</cp:coreProperties>
</file>