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371" autoAdjust="0"/>
    <p:restoredTop sz="94096" autoAdjust="0"/>
  </p:normalViewPr>
  <p:slideViewPr>
    <p:cSldViewPr snapToGrid="0">
      <p:cViewPr>
        <p:scale>
          <a:sx n="75" d="100"/>
          <a:sy n="75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9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7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0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0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6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4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983AD3-E42B-451C-A5C9-4DFF4A148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08306"/>
                  </p:ext>
                </p:extLst>
              </p:nvPr>
            </p:nvGraphicFramePr>
            <p:xfrm>
              <a:off x="531891" y="641684"/>
              <a:ext cx="5794218" cy="7388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959">
                      <a:extLst>
                        <a:ext uri="{9D8B030D-6E8A-4147-A177-3AD203B41FA5}">
                          <a16:colId xmlns:a16="http://schemas.microsoft.com/office/drawing/2014/main" val="2975988940"/>
                        </a:ext>
                      </a:extLst>
                    </a:gridCol>
                    <a:gridCol w="497305">
                      <a:extLst>
                        <a:ext uri="{9D8B030D-6E8A-4147-A177-3AD203B41FA5}">
                          <a16:colId xmlns:a16="http://schemas.microsoft.com/office/drawing/2014/main" val="613174984"/>
                        </a:ext>
                      </a:extLst>
                    </a:gridCol>
                    <a:gridCol w="2458624">
                      <a:extLst>
                        <a:ext uri="{9D8B030D-6E8A-4147-A177-3AD203B41FA5}">
                          <a16:colId xmlns:a16="http://schemas.microsoft.com/office/drawing/2014/main" val="1673692040"/>
                        </a:ext>
                      </a:extLst>
                    </a:gridCol>
                    <a:gridCol w="695330">
                      <a:extLst>
                        <a:ext uri="{9D8B030D-6E8A-4147-A177-3AD203B41FA5}">
                          <a16:colId xmlns:a16="http://schemas.microsoft.com/office/drawing/2014/main" val="3046534917"/>
                        </a:ext>
                      </a:extLst>
                    </a:gridCol>
                  </a:tblGrid>
                  <a:tr h="3427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66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緯度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質量強制の最大値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kumimoji="1" lang="en-US" altLang="ja-JP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776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経度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質量強制の正負の割合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5231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質量強制の中心位置からの位置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5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水平風速ベクトル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 sz="105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storm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460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東西風速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質量強制が与えられてからの時間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10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南北風速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質量強制が最大になる時間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4958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有効重力加速度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質量強制の緩和時間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storm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905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上層の厚さ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水平平均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⟨⟩</m:t>
                                </m:r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04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平衡厚さ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ja-JP" altLang="en-US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05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eq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に緩和するときの緩和時間</a:t>
                          </a:r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APE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ja-JP" altLang="en-US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⟨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に緩和するときの緩和時間</a:t>
                          </a:r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mass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487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極でのコリオリパラメータ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つの質量強制の時間間隔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interval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642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自転角速度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05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555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惑星半径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数値拡散項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833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鉛直方向の単位ベクトル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 sz="105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渦度に対する数値粘性項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8363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相対渦度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2101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294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storm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89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放射緩和項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rad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953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変形半径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超拡散次数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09312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983AD3-E42B-451C-A5C9-4DFF4A148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08306"/>
                  </p:ext>
                </p:extLst>
              </p:nvPr>
            </p:nvGraphicFramePr>
            <p:xfrm>
              <a:off x="531891" y="641684"/>
              <a:ext cx="5794218" cy="7388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959">
                      <a:extLst>
                        <a:ext uri="{9D8B030D-6E8A-4147-A177-3AD203B41FA5}">
                          <a16:colId xmlns:a16="http://schemas.microsoft.com/office/drawing/2014/main" val="2975988940"/>
                        </a:ext>
                      </a:extLst>
                    </a:gridCol>
                    <a:gridCol w="497305">
                      <a:extLst>
                        <a:ext uri="{9D8B030D-6E8A-4147-A177-3AD203B41FA5}">
                          <a16:colId xmlns:a16="http://schemas.microsoft.com/office/drawing/2014/main" val="613174984"/>
                        </a:ext>
                      </a:extLst>
                    </a:gridCol>
                    <a:gridCol w="2458624">
                      <a:extLst>
                        <a:ext uri="{9D8B030D-6E8A-4147-A177-3AD203B41FA5}">
                          <a16:colId xmlns:a16="http://schemas.microsoft.com/office/drawing/2014/main" val="1673692040"/>
                        </a:ext>
                      </a:extLst>
                    </a:gridCol>
                    <a:gridCol w="695330">
                      <a:extLst>
                        <a:ext uri="{9D8B030D-6E8A-4147-A177-3AD203B41FA5}">
                          <a16:colId xmlns:a16="http://schemas.microsoft.com/office/drawing/2014/main" val="3046534917"/>
                        </a:ext>
                      </a:extLst>
                    </a:gridCol>
                  </a:tblGrid>
                  <a:tr h="3427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66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緯度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93443" r="-641975" b="-1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質量強制の最大値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93443" r="-1754" b="-1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776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経度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93443" r="-641975" b="-1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質量強制の正負の割合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93443" r="-1754" b="-1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231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293443" r="-641975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質量強制の中心位置からの位置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293443" r="-1754" b="-1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5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水平風速ベクトル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393443" r="-641975" b="-1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393443" r="-1754" b="-1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460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東西風速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493443" r="-641975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質量強制が与えられてからの時間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493443" r="-1754" b="-1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10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南北風速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593443" r="-641975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質量強制が最大になる時間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593443" r="-1754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58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有効重力加速度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705000" r="-641975" b="-1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質量強制の緩和時間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705000" r="-1754" b="-1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905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上層の厚さ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791803" r="-641975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水平平均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791803" r="-1754" b="-1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504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平衡厚さ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891803" r="-641975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7426" t="-891803" r="-28713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891803" r="-1754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991803" r="-64197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7426" t="-991803" r="-28713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991803" r="-1754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87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極でのコリオリパラメータ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091803" r="-64197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つの質量強制の時間間隔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091803" r="-175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42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自転角速度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191803" r="-64197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191803" r="-175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555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惑星半径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291803" r="-64197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数値拡散項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291803" r="-1754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33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鉛直方向の単位ベクトル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391803" r="-6419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渦度に対する数値粘性項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391803" r="-1754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8363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相対渦度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516667" r="-64197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516667" r="-1754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101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590164" r="-64197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590164" r="-175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94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690164" r="-64197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690164" r="-175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89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放射緩和項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790164" r="-64197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790164" r="-175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953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変形半径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5802" t="-1890164" r="-64197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超拡散次数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5088" t="-1890164" r="-175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931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193</Words>
  <Application>Microsoft Office PowerPoint</Application>
  <PresentationFormat>A4 210 x 297 mm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21</cp:revision>
  <dcterms:created xsi:type="dcterms:W3CDTF">2021-01-18T17:52:16Z</dcterms:created>
  <dcterms:modified xsi:type="dcterms:W3CDTF">2021-01-20T08:04:47Z</dcterms:modified>
</cp:coreProperties>
</file>