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80" autoAdjust="0"/>
  </p:normalViewPr>
  <p:slideViewPr>
    <p:cSldViewPr snapToGrid="0">
      <p:cViewPr>
        <p:scale>
          <a:sx n="66" d="100"/>
          <a:sy n="66" d="100"/>
        </p:scale>
        <p:origin x="1110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25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05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57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10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97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00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90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53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6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2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15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01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34C7EA6-4B09-436C-8074-4932A5770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26" t="7532" r="5058" b="53104"/>
          <a:stretch/>
        </p:blipFill>
        <p:spPr>
          <a:xfrm>
            <a:off x="227170" y="7030496"/>
            <a:ext cx="3273437" cy="232674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BD7661E-CD7D-4DF2-A58E-3BCF98CCD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6516" r="62674" b="54120"/>
          <a:stretch/>
        </p:blipFill>
        <p:spPr>
          <a:xfrm>
            <a:off x="164338" y="633099"/>
            <a:ext cx="3115135" cy="225245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F52040A-3F56-4417-94DC-989DAB2F7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7" t="6974" r="34670" b="54256"/>
          <a:stretch/>
        </p:blipFill>
        <p:spPr>
          <a:xfrm>
            <a:off x="212923" y="3790237"/>
            <a:ext cx="3115135" cy="225245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3491D72-6B0F-42E2-B345-23B5935CE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61"/>
          <a:stretch/>
        </p:blipFill>
        <p:spPr>
          <a:xfrm>
            <a:off x="3399680" y="3786416"/>
            <a:ext cx="2751748" cy="233316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C32A484A-8D1A-446F-ADFA-0AA6BFB08B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29" r="14360"/>
          <a:stretch/>
        </p:blipFill>
        <p:spPr>
          <a:xfrm>
            <a:off x="3422382" y="649569"/>
            <a:ext cx="2644589" cy="231287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3BCB0B43-3A83-4FA2-B5C2-587DC5A9CE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907" r="13867"/>
          <a:stretch/>
        </p:blipFill>
        <p:spPr>
          <a:xfrm>
            <a:off x="3399680" y="6943558"/>
            <a:ext cx="2754377" cy="2419159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8AF4C12-87D5-42B7-9888-0DDEE40C4A42}"/>
              </a:ext>
            </a:extLst>
          </p:cNvPr>
          <p:cNvSpPr txBox="1"/>
          <p:nvPr/>
        </p:nvSpPr>
        <p:spPr>
          <a:xfrm>
            <a:off x="2998920" y="150390"/>
            <a:ext cx="103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Mass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D8993C8-0DF9-4315-84A9-7B521827D8F6}"/>
              </a:ext>
            </a:extLst>
          </p:cNvPr>
          <p:cNvSpPr txBox="1"/>
          <p:nvPr/>
        </p:nvSpPr>
        <p:spPr>
          <a:xfrm>
            <a:off x="2998920" y="3292787"/>
            <a:ext cx="103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Energy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92EA7A3-C0E2-46E4-A2EF-1D715A8638AB}"/>
              </a:ext>
            </a:extLst>
          </p:cNvPr>
          <p:cNvSpPr txBox="1"/>
          <p:nvPr/>
        </p:nvSpPr>
        <p:spPr>
          <a:xfrm>
            <a:off x="2464610" y="6466079"/>
            <a:ext cx="253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Potential enstrophy</a:t>
            </a:r>
            <a:endParaRPr kumimoji="1" lang="ja-JP" altLang="en-US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E334935-B303-4DD6-A96B-449040334D3E}"/>
              </a:ext>
            </a:extLst>
          </p:cNvPr>
          <p:cNvCxnSpPr/>
          <p:nvPr/>
        </p:nvCxnSpPr>
        <p:spPr>
          <a:xfrm>
            <a:off x="501497" y="3153303"/>
            <a:ext cx="57963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6358704-6715-428A-BB20-8E17D39A85AC}"/>
              </a:ext>
            </a:extLst>
          </p:cNvPr>
          <p:cNvCxnSpPr/>
          <p:nvPr/>
        </p:nvCxnSpPr>
        <p:spPr>
          <a:xfrm>
            <a:off x="429875" y="6455145"/>
            <a:ext cx="57963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図 38">
            <a:extLst>
              <a:ext uri="{FF2B5EF4-FFF2-40B4-BE49-F238E27FC236}">
                <a16:creationId xmlns:a16="http://schemas.microsoft.com/office/drawing/2014/main" id="{56E77C6D-293E-4986-87F5-0602B05A5B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9886" y="910750"/>
            <a:ext cx="553776" cy="21877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24F8FAB-6E58-47D3-9E04-EBB5BED7D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004" y="7239154"/>
            <a:ext cx="553776" cy="218776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CCAB3CC7-C4AE-47BB-9A2D-633157E0D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004" y="4074952"/>
            <a:ext cx="553776" cy="21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7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891A873-320A-48E5-9923-C1A95489C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37" y="1172908"/>
            <a:ext cx="3677163" cy="296268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74442EA-E21A-4911-9044-D2F4E466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311" y="5011057"/>
            <a:ext cx="3686689" cy="295316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1B579D0-07A9-4976-B38A-E530089C32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5" t="53632" r="51540" b="9721"/>
          <a:stretch/>
        </p:blipFill>
        <p:spPr>
          <a:xfrm>
            <a:off x="304679" y="1397656"/>
            <a:ext cx="2935635" cy="251319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B7C893C-85F3-4E83-BE42-7205ED5AE8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9" t="53632" r="22577" b="9721"/>
          <a:stretch/>
        </p:blipFill>
        <p:spPr>
          <a:xfrm>
            <a:off x="304680" y="5199743"/>
            <a:ext cx="2991258" cy="251319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18481B6-80B2-4A93-8F5A-BCFA6552BB43}"/>
              </a:ext>
            </a:extLst>
          </p:cNvPr>
          <p:cNvSpPr txBox="1"/>
          <p:nvPr/>
        </p:nvSpPr>
        <p:spPr>
          <a:xfrm>
            <a:off x="3028240" y="731284"/>
            <a:ext cx="103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Vorticity</a:t>
            </a:r>
            <a:endParaRPr kumimoji="1"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5EBCA4A-9411-4325-85B8-10DC142E9D1B}"/>
              </a:ext>
            </a:extLst>
          </p:cNvPr>
          <p:cNvCxnSpPr/>
          <p:nvPr/>
        </p:nvCxnSpPr>
        <p:spPr>
          <a:xfrm>
            <a:off x="430412" y="4256711"/>
            <a:ext cx="57963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C931BA-B8BB-42C4-86FA-CA2F0D5BBE87}"/>
              </a:ext>
            </a:extLst>
          </p:cNvPr>
          <p:cNvSpPr txBox="1"/>
          <p:nvPr/>
        </p:nvSpPr>
        <p:spPr>
          <a:xfrm>
            <a:off x="2898924" y="4480526"/>
            <a:ext cx="129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Divergence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019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6</Words>
  <Application>Microsoft Office PowerPoint</Application>
  <PresentationFormat>A4 210 x 297 mm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19</cp:revision>
  <dcterms:created xsi:type="dcterms:W3CDTF">2021-01-22T14:55:17Z</dcterms:created>
  <dcterms:modified xsi:type="dcterms:W3CDTF">2021-01-23T08:53:19Z</dcterms:modified>
</cp:coreProperties>
</file>