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タイトルなしのセクション" id="{7E310271-D9B4-40EE-976E-A379F47D84EC}">
          <p14:sldIdLst>
            <p14:sldId id="2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CFCA2-7414-4AB8-A7D5-E5D563A64DDF}" type="datetimeFigureOut">
              <a:rPr kumimoji="1" lang="ja-JP" altLang="en-US" smtClean="0"/>
              <a:t>2021/1/26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06006-5DAD-475C-BDAD-C073DC34CF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386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CFCA2-7414-4AB8-A7D5-E5D563A64DDF}" type="datetimeFigureOut">
              <a:rPr kumimoji="1" lang="ja-JP" altLang="en-US" smtClean="0"/>
              <a:t>2021/1/26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06006-5DAD-475C-BDAD-C073DC34CF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7600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CFCA2-7414-4AB8-A7D5-E5D563A64DDF}" type="datetimeFigureOut">
              <a:rPr kumimoji="1" lang="ja-JP" altLang="en-US" smtClean="0"/>
              <a:t>2021/1/26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06006-5DAD-475C-BDAD-C073DC34CF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7083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CFCA2-7414-4AB8-A7D5-E5D563A64DDF}" type="datetimeFigureOut">
              <a:rPr kumimoji="1" lang="ja-JP" altLang="en-US" smtClean="0"/>
              <a:t>2021/1/26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06006-5DAD-475C-BDAD-C073DC34CF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4257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CFCA2-7414-4AB8-A7D5-E5D563A64DDF}" type="datetimeFigureOut">
              <a:rPr kumimoji="1" lang="ja-JP" altLang="en-US" smtClean="0"/>
              <a:t>2021/1/26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06006-5DAD-475C-BDAD-C073DC34CF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7203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CFCA2-7414-4AB8-A7D5-E5D563A64DDF}" type="datetimeFigureOut">
              <a:rPr kumimoji="1" lang="ja-JP" altLang="en-US" smtClean="0"/>
              <a:t>2021/1/26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06006-5DAD-475C-BDAD-C073DC34CF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5858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CFCA2-7414-4AB8-A7D5-E5D563A64DDF}" type="datetimeFigureOut">
              <a:rPr kumimoji="1" lang="ja-JP" altLang="en-US" smtClean="0"/>
              <a:t>2021/1/26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06006-5DAD-475C-BDAD-C073DC34CF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3413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CFCA2-7414-4AB8-A7D5-E5D563A64DDF}" type="datetimeFigureOut">
              <a:rPr kumimoji="1" lang="ja-JP" altLang="en-US" smtClean="0"/>
              <a:t>2021/1/26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06006-5DAD-475C-BDAD-C073DC34CF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777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CFCA2-7414-4AB8-A7D5-E5D563A64DDF}" type="datetimeFigureOut">
              <a:rPr kumimoji="1" lang="ja-JP" altLang="en-US" smtClean="0"/>
              <a:t>2021/1/26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06006-5DAD-475C-BDAD-C073DC34CF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5558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CFCA2-7414-4AB8-A7D5-E5D563A64DDF}" type="datetimeFigureOut">
              <a:rPr kumimoji="1" lang="ja-JP" altLang="en-US" smtClean="0"/>
              <a:t>2021/1/26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06006-5DAD-475C-BDAD-C073DC34CF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5110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CFCA2-7414-4AB8-A7D5-E5D563A64DDF}" type="datetimeFigureOut">
              <a:rPr kumimoji="1" lang="ja-JP" altLang="en-US" smtClean="0"/>
              <a:t>2021/1/26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06006-5DAD-475C-BDAD-C073DC34CF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5304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CFCA2-7414-4AB8-A7D5-E5D563A64DDF}" type="datetimeFigureOut">
              <a:rPr kumimoji="1" lang="ja-JP" altLang="en-US" smtClean="0"/>
              <a:t>2021/1/26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06006-5DAD-475C-BDAD-C073DC34CF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7165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A8E9CA3-5EEE-453E-BECF-4300007FF089}"/>
              </a:ext>
            </a:extLst>
          </p:cNvPr>
          <p:cNvSpPr txBox="1"/>
          <p:nvPr/>
        </p:nvSpPr>
        <p:spPr>
          <a:xfrm>
            <a:off x="4416364" y="1126708"/>
            <a:ext cx="718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A3</a:t>
            </a:r>
            <a:endParaRPr kumimoji="1" lang="ja-JP" altLang="en-US" sz="2800" dirty="0"/>
          </a:p>
        </p:txBody>
      </p:sp>
      <p:pic>
        <p:nvPicPr>
          <p:cNvPr id="33" name="図 32">
            <a:extLst>
              <a:ext uri="{FF2B5EF4-FFF2-40B4-BE49-F238E27FC236}">
                <a16:creationId xmlns:a16="http://schemas.microsoft.com/office/drawing/2014/main" id="{0A8C633E-4620-47F2-8613-AAF5D5F386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312"/>
          <a:stretch/>
        </p:blipFill>
        <p:spPr>
          <a:xfrm>
            <a:off x="2681416" y="2263499"/>
            <a:ext cx="2068835" cy="2657997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71BC6A19-EF33-42BC-A6FD-E4C99DB7E0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538"/>
          <a:stretch/>
        </p:blipFill>
        <p:spPr>
          <a:xfrm>
            <a:off x="611881" y="2100635"/>
            <a:ext cx="2069535" cy="2737797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AFC65286-71B4-4FA4-B089-B39A0402A6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5924"/>
          <a:stretch/>
        </p:blipFill>
        <p:spPr>
          <a:xfrm>
            <a:off x="4775593" y="1992970"/>
            <a:ext cx="2045338" cy="2878985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629422C3-0EC3-42D2-B68F-F24157A1520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20" r="34218"/>
          <a:stretch/>
        </p:blipFill>
        <p:spPr>
          <a:xfrm>
            <a:off x="6800887" y="2106814"/>
            <a:ext cx="2114221" cy="2878985"/>
          </a:xfrm>
          <a:prstGeom prst="rect">
            <a:avLst/>
          </a:prstGeom>
        </p:spPr>
      </p:pic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6CF167E5-005D-4B59-9EA7-6232E7792731}"/>
              </a:ext>
            </a:extLst>
          </p:cNvPr>
          <p:cNvSpPr/>
          <p:nvPr/>
        </p:nvSpPr>
        <p:spPr>
          <a:xfrm>
            <a:off x="2158313" y="4624972"/>
            <a:ext cx="7381103" cy="11986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4240B2A-ADE2-498A-B2B9-75A86308ED48}"/>
              </a:ext>
            </a:extLst>
          </p:cNvPr>
          <p:cNvSpPr txBox="1"/>
          <p:nvPr/>
        </p:nvSpPr>
        <p:spPr>
          <a:xfrm>
            <a:off x="1314834" y="1784053"/>
            <a:ext cx="983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5 [days]</a:t>
            </a:r>
            <a:endParaRPr kumimoji="1" lang="ja-JP" altLang="en-US" sz="1400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216D013C-7FA3-4AAF-9ED7-7D8C43237750}"/>
              </a:ext>
            </a:extLst>
          </p:cNvPr>
          <p:cNvSpPr txBox="1"/>
          <p:nvPr/>
        </p:nvSpPr>
        <p:spPr>
          <a:xfrm>
            <a:off x="3300293" y="1784053"/>
            <a:ext cx="983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50 [days]</a:t>
            </a:r>
            <a:endParaRPr kumimoji="1" lang="ja-JP" altLang="en-US" sz="14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6313FE30-7B39-4B88-8E12-78F8E46CB0FD}"/>
              </a:ext>
            </a:extLst>
          </p:cNvPr>
          <p:cNvSpPr txBox="1"/>
          <p:nvPr/>
        </p:nvSpPr>
        <p:spPr>
          <a:xfrm>
            <a:off x="5310465" y="1761552"/>
            <a:ext cx="12658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500 [days]</a:t>
            </a:r>
            <a:endParaRPr kumimoji="1" lang="ja-JP" altLang="en-US" sz="14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433643E-02DC-405E-B44B-3DF619D76B08}"/>
              </a:ext>
            </a:extLst>
          </p:cNvPr>
          <p:cNvSpPr txBox="1"/>
          <p:nvPr/>
        </p:nvSpPr>
        <p:spPr>
          <a:xfrm>
            <a:off x="7361101" y="1782721"/>
            <a:ext cx="12658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3000 [days]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23923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17</Words>
  <Application>Microsoft Office PowerPoint</Application>
  <PresentationFormat>A4 210 x 297 mm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ryoma</dc:creator>
  <cp:lastModifiedBy>ryoma</cp:lastModifiedBy>
  <cp:revision>4</cp:revision>
  <dcterms:created xsi:type="dcterms:W3CDTF">2021-01-25T19:30:41Z</dcterms:created>
  <dcterms:modified xsi:type="dcterms:W3CDTF">2021-01-25T20:40:24Z</dcterms:modified>
</cp:coreProperties>
</file>