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6874D-6CFC-4DC0-A81A-64E89B2A0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22FEFC-9C5E-4FD3-84F2-B1B243248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677E55-F1B3-438A-961B-EF57B52E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D5231A-0178-4082-A8E6-B6A9A7D9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12F77A-F715-43EC-8738-DF2DFD26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52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86780F-7029-445D-8437-C21F234D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D2E03A-2804-4CD3-AB8C-013D99D83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4863FB-F974-49EB-94A0-767313A4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6B83FC-9172-455B-8CF0-2927A351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0C4CC8-9742-4E26-A43A-0347A457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15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BF2FFCF-15E4-4DBE-A971-3649FD3AA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C7F268-6B09-43F5-8E99-47336BB53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2FDE4A-CDF6-4C29-A88A-E3958F85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759155-7CC4-44BB-8313-B9F8EA7A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37FB-47A7-4FEA-A54D-9F244482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09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CDFCA-8A60-4D87-983C-A5D48184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B01CF7-758C-4F0D-A91A-1F5EB3939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1092BD-FCB9-434D-AD09-43ED3AFB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FD2991-7946-4021-AC0D-A7E1F572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D4F6B5-589F-45A1-B2BC-195C8BF5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90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C20F79-56FF-42AD-9469-B5D0FC1A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A95D98-297B-44F3-A9DB-0AE3C9E58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1F2EE7-AA95-4104-B770-DF9D52A0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3EEFFC-8027-42A6-AB7C-CFF4B4B6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59008E-14DE-43F3-870F-36A65F36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4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B860E-C531-4000-817C-5C7EA21C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9C2468-7BC8-4529-9886-F88A3B754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D48A84-181D-4DE6-B1AE-AD9F6B131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4EA772-0888-46F3-8E8F-426ED94D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F63AF3-5A35-4105-A83B-FFC047D6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5F87AE-E99E-4CE9-B6BF-CBDDECD4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05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A3654-6CAA-49FA-85E3-4D159D21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396E08-6574-4C1A-86F2-49BA85406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C74F9B-73F2-47D5-944E-65CD77446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057E63-04C9-4B83-AAD5-CFECF5CC8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DA1571-33C5-451D-AF28-D2194846A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2DF4E07-C107-48A3-B8C3-2606BBB6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A45B10-E5C9-4D76-B8AE-89B5D385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D9BF71D-409F-45D9-9B1E-CBB9775A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54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6509F3-FF36-48FB-ABB1-B720EA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61BBDF-DAC9-4D25-A81F-EDBC7440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1392B1-B1FE-4E7E-94E6-98DBCE13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8B2601-C7A3-4D9F-99F1-EC445700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32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4126A0-0015-493C-A609-97A44935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C663EB-216D-42CB-B6D5-0A083D35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6E19F8-DC62-4D37-A430-4D098626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58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99358-35AF-4926-9EBF-CFA21A1E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373F6-4E4E-4F20-9D87-1C6B04CE7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92C20D-F70E-42AE-9E84-C4EA54595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7A1589-251D-43EA-A08F-B55A2DBA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B93C53-2CD5-4DEB-82B1-C253D0B9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BD0009-2DF9-4674-A39C-940A85D4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71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0F323-E9E4-457A-A76F-3A7D2336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CBD590-7421-4B3F-83F6-820EA5C1D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FF1837-BA50-4948-92A7-59393CF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1103AC-0CF8-46C1-86DE-0E7A9BDF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96DB6F-0DED-49A3-AE36-5CB11B70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D01ECF-1DAE-45D7-9854-3139DC6A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32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A1D1E38-CDC9-4CDB-9C84-592D8DAA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71C18C-0A03-48C6-AA73-B7C988FE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A894DE-B85A-4BBB-AA95-586F3A67D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C3FBE-8444-4BB6-AA77-D4B2639B8FC2}" type="datetimeFigureOut">
              <a:rPr kumimoji="1" lang="ja-JP" altLang="en-US" smtClean="0"/>
              <a:t>2021/1/25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28AE61-6489-489F-9A29-F8B43B0BB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E2BB0B-50CD-42B2-8975-F1677127E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13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F1C0329-4EF5-4678-9862-0B93801C0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"/>
          <a:stretch/>
        </p:blipFill>
        <p:spPr>
          <a:xfrm>
            <a:off x="365760" y="2118855"/>
            <a:ext cx="11826240" cy="262029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7E72E42-4DE5-4680-BC65-8C2251514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" y="4711436"/>
            <a:ext cx="11055928" cy="3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8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F1C0329-4EF5-4678-9862-0B93801C0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" t="16311"/>
          <a:stretch/>
        </p:blipFill>
        <p:spPr>
          <a:xfrm>
            <a:off x="365760" y="2560745"/>
            <a:ext cx="11826240" cy="219289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7E72E42-4DE5-4680-BC65-8C2251514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" y="4711436"/>
            <a:ext cx="11055928" cy="31486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D705342-CC7F-4306-B630-4487A7639608}"/>
              </a:ext>
            </a:extLst>
          </p:cNvPr>
          <p:cNvSpPr txBox="1"/>
          <p:nvPr/>
        </p:nvSpPr>
        <p:spPr>
          <a:xfrm>
            <a:off x="1871003" y="2026474"/>
            <a:ext cx="132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木星的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4FC2AB-BCC2-4154-B62D-67627B471AA1}"/>
              </a:ext>
            </a:extLst>
          </p:cNvPr>
          <p:cNvSpPr txBox="1"/>
          <p:nvPr/>
        </p:nvSpPr>
        <p:spPr>
          <a:xfrm>
            <a:off x="5257800" y="2026474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FFC000"/>
                </a:solidFill>
              </a:rPr>
              <a:t>遷移</a:t>
            </a:r>
            <a:endParaRPr kumimoji="1" lang="ja-JP" altLang="en-US" sz="2000" b="1" dirty="0">
              <a:solidFill>
                <a:srgbClr val="FFC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E7B130-6C48-4D85-BC57-B27D5D8D0FCC}"/>
              </a:ext>
            </a:extLst>
          </p:cNvPr>
          <p:cNvSpPr txBox="1"/>
          <p:nvPr/>
        </p:nvSpPr>
        <p:spPr>
          <a:xfrm>
            <a:off x="7176058" y="2026474"/>
            <a:ext cx="1439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1"/>
                </a:solidFill>
              </a:rPr>
              <a:t>土星的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8CE729-21CE-478F-B56D-70DD26A878CD}"/>
              </a:ext>
            </a:extLst>
          </p:cNvPr>
          <p:cNvSpPr txBox="1"/>
          <p:nvPr/>
        </p:nvSpPr>
        <p:spPr>
          <a:xfrm>
            <a:off x="8846021" y="2035592"/>
            <a:ext cx="2534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7030A0"/>
                </a:solidFill>
              </a:rPr>
              <a:t>巨大氷惑星的</a:t>
            </a:r>
            <a:endParaRPr kumimoji="1" lang="ja-JP" alt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EF6485-C09C-43F8-9FE7-174038332F5F}"/>
              </a:ext>
            </a:extLst>
          </p:cNvPr>
          <p:cNvSpPr txBox="1"/>
          <p:nvPr/>
        </p:nvSpPr>
        <p:spPr>
          <a:xfrm>
            <a:off x="4909625" y="5259774"/>
            <a:ext cx="1688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Burger </a:t>
            </a:r>
            <a:r>
              <a:rPr kumimoji="1" lang="ja-JP" altLang="en-US" sz="2400" b="1" dirty="0"/>
              <a:t>数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255D7F7-2020-442D-9D0A-EEC3B6E06FC9}"/>
              </a:ext>
            </a:extLst>
          </p:cNvPr>
          <p:cNvCxnSpPr/>
          <p:nvPr/>
        </p:nvCxnSpPr>
        <p:spPr>
          <a:xfrm flipH="1">
            <a:off x="1969477" y="5490606"/>
            <a:ext cx="23633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A5469FA-78E5-41B0-8F4C-5456A93F9BBD}"/>
              </a:ext>
            </a:extLst>
          </p:cNvPr>
          <p:cNvCxnSpPr>
            <a:cxnSpLocks/>
          </p:cNvCxnSpPr>
          <p:nvPr/>
        </p:nvCxnSpPr>
        <p:spPr>
          <a:xfrm>
            <a:off x="6918747" y="5494812"/>
            <a:ext cx="23633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00D0C16-1002-4B56-A91A-9BBC63188614}"/>
              </a:ext>
            </a:extLst>
          </p:cNvPr>
          <p:cNvSpPr txBox="1"/>
          <p:nvPr/>
        </p:nvSpPr>
        <p:spPr>
          <a:xfrm>
            <a:off x="961079" y="5279685"/>
            <a:ext cx="1008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小</a:t>
            </a:r>
            <a:endParaRPr kumimoji="1" lang="ja-JP" altLang="en-US" sz="2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4F71049-CD2A-415E-BA0A-84D0DE860A07}"/>
              </a:ext>
            </a:extLst>
          </p:cNvPr>
          <p:cNvSpPr txBox="1"/>
          <p:nvPr/>
        </p:nvSpPr>
        <p:spPr>
          <a:xfrm>
            <a:off x="9687950" y="5269730"/>
            <a:ext cx="123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大</a:t>
            </a:r>
          </a:p>
        </p:txBody>
      </p:sp>
    </p:spTree>
    <p:extLst>
      <p:ext uri="{BB962C8B-B14F-4D97-AF65-F5344CB8AC3E}">
        <p14:creationId xmlns:p14="http://schemas.microsoft.com/office/powerpoint/2010/main" val="319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5</cp:revision>
  <dcterms:created xsi:type="dcterms:W3CDTF">2021-01-09T19:00:00Z</dcterms:created>
  <dcterms:modified xsi:type="dcterms:W3CDTF">2021-01-25T05:32:07Z</dcterms:modified>
</cp:coreProperties>
</file>