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58" autoAdjust="0"/>
  </p:normalViewPr>
  <p:slideViewPr>
    <p:cSldViewPr snapToGrid="0">
      <p:cViewPr>
        <p:scale>
          <a:sx n="100" d="100"/>
          <a:sy n="100" d="100"/>
        </p:scale>
        <p:origin x="366" y="-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E09198-BC9D-4FB8-B74C-1D7BFF391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E90DCD-C602-46F8-98D0-0B91BC44A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2CBA19-F97F-4754-846D-B35F0FF0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A28F49-FFAC-467D-BC3F-D170055B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1F9EB-43B9-4466-804F-C8394853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49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5CC5B-CBD4-463A-AA84-3E9352E9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2EF5F9-0E24-4F73-AA2C-4E11018BD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086CD2-1DA4-465B-9282-03953D3F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345740-FFEE-4503-81BE-78B44AB0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139BAD-9F62-42AB-8A21-F9188309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92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EC502BD-7794-4605-BBC1-4483A1100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2509CD-B3A8-4772-884A-130B9B31F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DA7967-4155-42EB-ACE1-BECFEC84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FE6FA9-DBC9-4B8E-B9C1-4C59D784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49EA1-F285-4859-B779-F6FA0FD8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44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07907-D036-4A8A-9701-24744096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511825-652A-4D25-843D-22F8E29D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577B75-B77A-45E9-B714-E325FF86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A7514-E05C-499A-8660-7B786E36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051CEA-D2A2-4F8B-B60E-1676B409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18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DFB11A-761B-4A43-8217-A8F46EB1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8C482-55BC-4BCB-9CA0-3A36301BB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60298F-4EA9-4CE2-A0A6-816B20E6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856F2E-4403-4BCB-8FCD-339B910E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00EAA5-625C-4F24-8B39-6DFEF5E0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31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2645D-ED8C-404F-BDA5-89DFE3E3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EE55A9-995F-461E-8E2F-93F498C8B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F6B81F-3413-4430-9297-0742ED192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C32F80-121D-47F5-AE76-D6464B1C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DEB020-DB33-4AF8-BAB2-11F76E78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B7AC31-5DF6-4BA8-BE98-918A4859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41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D1D7D-C096-4024-A658-BF32C422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649205-546F-40EC-BB59-B89000F7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C9380F-44C7-4344-B9B7-D400F4A99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BFA776-0122-426B-9466-C35CC9A3F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50EEC1-E57D-4C43-8932-4084B0F70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A6896D-ADDE-48BD-A01A-85E3B0B0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62950B-8B1B-492E-9CFA-F66A8128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7A4C2D-A341-4B28-A7DC-FCDBE16C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24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4464B-3B00-4816-9B9F-A95103DB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408368-3FF3-46A6-9354-8F7A1055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66CA87-5710-4C54-9354-CE7B9D67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CBAC5C-3299-4EC5-B0A7-62CF67E9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85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B64414D-5D1D-499A-9232-EB0DFE53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048D23-A197-4EDF-8B37-8555A512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BD5E9A-28A2-4170-8E73-110332CC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7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FF9D0-E094-4E16-A259-099A5FF5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2CC8A0-301E-4EDA-B590-CE762AE65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A159F0-53FB-4BF5-84A3-A8AAF0E44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1FD6B0-1DD6-4422-8AF7-3A389500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7AC350-39AB-4E34-A843-C5CC233B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E7FEBA-BFA3-40E0-A5A6-798B4014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66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78C28B-C30D-4F15-9169-913F56D2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949136-3ED0-47B5-A76B-E133661E1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7C2677-A23C-4E58-B024-1ACFE9438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406A7C-65F6-495E-8738-7F63B5F9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539B68-C01B-42FD-9B6F-2A1307E7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AE4C98-52B4-4B77-8523-3F7261C9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47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1C76FDF-0104-4A32-A2C5-B14840E0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C9C282-D245-4149-A4A8-7121DBD11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0DDD7E-824A-404A-8FEF-A70A2AFE1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2B7A-14F9-4B03-9E81-9B4B4A3BEE0D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AC6C53-6FB4-432C-B384-9C1ACBF40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6C62F8-B569-46C8-A2FE-651C93011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49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495B9E47-E23B-44D4-802C-5BA760FD48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3802924"/>
                  </p:ext>
                </p:extLst>
              </p:nvPr>
            </p:nvGraphicFramePr>
            <p:xfrm>
              <a:off x="95250" y="1693521"/>
              <a:ext cx="6629400" cy="19285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2143">
                      <a:extLst>
                        <a:ext uri="{9D8B030D-6E8A-4147-A177-3AD203B41FA5}">
                          <a16:colId xmlns:a16="http://schemas.microsoft.com/office/drawing/2014/main" val="3480938367"/>
                        </a:ext>
                      </a:extLst>
                    </a:gridCol>
                    <a:gridCol w="2717457">
                      <a:extLst>
                        <a:ext uri="{9D8B030D-6E8A-4147-A177-3AD203B41FA5}">
                          <a16:colId xmlns:a16="http://schemas.microsoft.com/office/drawing/2014/main" val="1732164345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3213155522"/>
                        </a:ext>
                      </a:extLst>
                    </a:gridCol>
                  </a:tblGrid>
                  <a:tr h="3241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レジーム </a:t>
                          </a:r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記号</a:t>
                          </a:r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特徴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Burger</a:t>
                          </a:r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8365367"/>
                      </a:ext>
                    </a:extLst>
                  </a:tr>
                  <a:tr h="4036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木星的 </a:t>
                          </a:r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[J]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比較的小さい複数の渦が形成．</a:t>
                          </a:r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極に渦がとどまらない．</a:t>
                          </a:r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𝐵𝑢</m:t>
                                </m:r>
                                <m:r>
                                  <a:rPr kumimoji="1" lang="en-US" altLang="ja-JP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≤2.4×</m:t>
                                </m:r>
                                <m:sSup>
                                  <m:sSupPr>
                                    <m:ctrlP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592017"/>
                      </a:ext>
                    </a:extLst>
                  </a:tr>
                  <a:tr h="4036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遷移 </a:t>
                          </a:r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[T]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比較的大きい高気圧性渦と</a:t>
                          </a:r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低気圧性渦が形成．</a:t>
                          </a:r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4.00×</m:t>
                                </m:r>
                                <m:sSup>
                                  <m:sSupPr>
                                    <m:ctrlP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−4</m:t>
                                    </m:r>
                                  </m:sup>
                                </m:sSup>
                                <m:r>
                                  <a:rPr kumimoji="1" lang="en-US" altLang="ja-JP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≤</m:t>
                                </m:r>
                                <m:r>
                                  <a:rPr kumimoji="1" lang="en-US" altLang="ja-JP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𝐵𝑢</m:t>
                                </m:r>
                                <m:r>
                                  <a:rPr kumimoji="1" lang="en-US" altLang="ja-JP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≤8.16×</m:t>
                                </m:r>
                                <m:sSup>
                                  <m:sSupPr>
                                    <m:ctrlP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42607311"/>
                      </a:ext>
                    </a:extLst>
                  </a:tr>
                  <a:tr h="3241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土星的 </a:t>
                          </a:r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[S]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極を中心とした低気圧性渦が形成．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8.16×</m:t>
                                </m:r>
                                <m:sSup>
                                  <m:sSupPr>
                                    <m:ctrlP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−4</m:t>
                                    </m:r>
                                  </m:sup>
                                </m:sSup>
                                <m:r>
                                  <a:rPr kumimoji="1" lang="en-US" altLang="ja-JP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≤</m:t>
                                </m:r>
                                <m:r>
                                  <a:rPr kumimoji="1" lang="en-US" altLang="ja-JP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𝐵𝑢</m:t>
                                </m:r>
                                <m:r>
                                  <a:rPr kumimoji="1" lang="en-US" altLang="ja-JP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≤2.50×</m:t>
                                </m:r>
                                <m:sSup>
                                  <m:sSupPr>
                                    <m:ctrlP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7067601"/>
                      </a:ext>
                    </a:extLst>
                  </a:tr>
                  <a:tr h="4036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巨大氷惑星的 </a:t>
                          </a:r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[I]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土星的レジームより，風速の大きい</a:t>
                          </a:r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極を中心とした低気圧性渦が形成．</a:t>
                          </a:r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𝐵𝑢</m:t>
                                </m:r>
                                <m:r>
                                  <a:rPr kumimoji="1" lang="en-US" altLang="ja-JP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≥4.44×</m:t>
                                </m:r>
                                <m:sSup>
                                  <m:sSupPr>
                                    <m:ctrlP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63210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495B9E47-E23B-44D4-802C-5BA760FD48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3802924"/>
                  </p:ext>
                </p:extLst>
              </p:nvPr>
            </p:nvGraphicFramePr>
            <p:xfrm>
              <a:off x="95250" y="1693521"/>
              <a:ext cx="6629400" cy="19285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2143">
                      <a:extLst>
                        <a:ext uri="{9D8B030D-6E8A-4147-A177-3AD203B41FA5}">
                          <a16:colId xmlns:a16="http://schemas.microsoft.com/office/drawing/2014/main" val="3480938367"/>
                        </a:ext>
                      </a:extLst>
                    </a:gridCol>
                    <a:gridCol w="2717457">
                      <a:extLst>
                        <a:ext uri="{9D8B030D-6E8A-4147-A177-3AD203B41FA5}">
                          <a16:colId xmlns:a16="http://schemas.microsoft.com/office/drawing/2014/main" val="1732164345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3213155522"/>
                        </a:ext>
                      </a:extLst>
                    </a:gridCol>
                  </a:tblGrid>
                  <a:tr h="3241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レジーム </a:t>
                          </a:r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</a:t>
                          </a:r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記号</a:t>
                          </a:r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]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特徴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Burger</a:t>
                          </a:r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836536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木星的 </a:t>
                          </a:r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[J]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比較的小さい複数の渦が形成．</a:t>
                          </a:r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極に渦がとどまらない．</a:t>
                          </a:r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275" t="-76056" r="-551" b="-281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159201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遷移 </a:t>
                          </a:r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[T]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比較的大きい高気圧性渦と</a:t>
                          </a:r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低気圧性渦が形成．</a:t>
                          </a:r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275" t="-178571" r="-551" b="-1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2607311"/>
                      </a:ext>
                    </a:extLst>
                  </a:tr>
                  <a:tr h="3241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土星的 </a:t>
                          </a:r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[S]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極を中心とした低気圧性渦が形成．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275" t="-361111" r="-551" b="-140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706760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巨大氷惑星的 </a:t>
                          </a:r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[I]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土星的レジームより，風速の大きい</a:t>
                          </a:r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極を中心とした低気圧性渦が形成．</a:t>
                          </a:r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275" t="-355714" r="-551" b="-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3210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214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104</Words>
  <Application>Microsoft Office PowerPoint</Application>
  <PresentationFormat>A4 210 x 297 mm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HG明朝B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10</cp:revision>
  <dcterms:created xsi:type="dcterms:W3CDTF">2021-01-18T17:52:16Z</dcterms:created>
  <dcterms:modified xsi:type="dcterms:W3CDTF">2021-01-25T05:34:20Z</dcterms:modified>
</cp:coreProperties>
</file>