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1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748" autoAdjust="0"/>
  </p:normalViewPr>
  <p:slideViewPr>
    <p:cSldViewPr snapToGrid="0">
      <p:cViewPr>
        <p:scale>
          <a:sx n="66" d="100"/>
          <a:sy n="66" d="100"/>
        </p:scale>
        <p:origin x="1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a3_13                  </a:t>
            </a:r>
          </a:p>
          <a:p>
            <a:r>
              <a:rPr kumimoji="1" lang="en-US" altLang="ja-JP" dirty="0"/>
              <a:t>d1a_true</a:t>
            </a:r>
          </a:p>
          <a:p>
            <a:r>
              <a:rPr kumimoji="1" lang="en-US" altLang="ja-JP" dirty="0"/>
              <a:t>d1b_2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d1f</a:t>
            </a:r>
          </a:p>
          <a:p>
            <a:r>
              <a:rPr kumimoji="1" lang="en-US" altLang="ja-JP" dirty="0"/>
              <a:t>d1c</a:t>
            </a:r>
          </a:p>
          <a:p>
            <a:r>
              <a:rPr kumimoji="1" lang="en-US" altLang="ja-JP" dirty="0"/>
              <a:t>d1a_4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8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a3_13                  </a:t>
            </a:r>
          </a:p>
          <a:p>
            <a:r>
              <a:rPr kumimoji="1" lang="en-US" altLang="ja-JP" dirty="0"/>
              <a:t>d1a_true</a:t>
            </a:r>
          </a:p>
          <a:p>
            <a:r>
              <a:rPr kumimoji="1" lang="en-US" altLang="ja-JP" dirty="0"/>
              <a:t>d1b_2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d1f</a:t>
            </a:r>
          </a:p>
          <a:p>
            <a:r>
              <a:rPr kumimoji="1" lang="en-US" altLang="ja-JP" dirty="0"/>
              <a:t>d1c</a:t>
            </a:r>
          </a:p>
          <a:p>
            <a:r>
              <a:rPr kumimoji="1" lang="en-US" altLang="ja-JP" dirty="0"/>
              <a:t>d1a_4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4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2442831" y="21028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ja-JP" sz="2000" dirty="0"/>
                  <a:t>  (A1)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31" y="210288"/>
                <a:ext cx="2090326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/>
              <p:nvPr/>
            </p:nvSpPr>
            <p:spPr>
              <a:xfrm>
                <a:off x="2462305" y="3278526"/>
                <a:ext cx="2056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05" y="3278526"/>
                <a:ext cx="205616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/>
              <p:nvPr/>
            </p:nvSpPr>
            <p:spPr>
              <a:xfrm>
                <a:off x="2534111" y="6507012"/>
                <a:ext cx="2056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(C2)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11" y="6507012"/>
                <a:ext cx="205616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684C79D0-2F5F-42B0-AD42-52ABDE8033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61" b="20386"/>
          <a:stretch/>
        </p:blipFill>
        <p:spPr>
          <a:xfrm>
            <a:off x="1080849" y="616367"/>
            <a:ext cx="4411864" cy="23408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721DEF0-D476-4847-B202-9A69F542D1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886" b="20698"/>
          <a:stretch/>
        </p:blipFill>
        <p:spPr>
          <a:xfrm>
            <a:off x="1063603" y="3776691"/>
            <a:ext cx="4378114" cy="23294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432D627-FAB4-449B-BD49-55A789FD70A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739" b="21056"/>
          <a:stretch/>
        </p:blipFill>
        <p:spPr>
          <a:xfrm>
            <a:off x="1054320" y="6931130"/>
            <a:ext cx="4386056" cy="235801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891CBF3-00E9-4958-840D-96D15E66BB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3724" t="54802" r="3596" b="19605"/>
          <a:stretch/>
        </p:blipFill>
        <p:spPr>
          <a:xfrm>
            <a:off x="5492713" y="2208018"/>
            <a:ext cx="639012" cy="74918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0114852-65F0-454D-B702-4F56F263BF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092" t="57661" r="3429" b="19730"/>
          <a:stretch/>
        </p:blipFill>
        <p:spPr>
          <a:xfrm>
            <a:off x="5492713" y="5444928"/>
            <a:ext cx="628868" cy="66119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3333EFD-E80D-4504-B703-A15B65DBCF1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608" t="56397" r="2913" b="21369"/>
          <a:stretch/>
        </p:blipFill>
        <p:spPr>
          <a:xfrm>
            <a:off x="5532633" y="8585527"/>
            <a:ext cx="628868" cy="66119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AB7447F-A136-4A88-81EC-472BED1B816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042" t="89217" r="27090" b="920"/>
          <a:stretch/>
        </p:blipFill>
        <p:spPr>
          <a:xfrm>
            <a:off x="2235263" y="9407655"/>
            <a:ext cx="2539561" cy="2499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6FABEFD-CABA-4667-B8CD-B44F1CAA733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042" t="89217" r="27090" b="920"/>
          <a:stretch/>
        </p:blipFill>
        <p:spPr>
          <a:xfrm>
            <a:off x="2209800" y="6203212"/>
            <a:ext cx="2539561" cy="24995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6C13CF4-C39F-4B33-9E83-99257D2C38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042" t="89217" r="27090" b="920"/>
          <a:stretch/>
        </p:blipFill>
        <p:spPr>
          <a:xfrm>
            <a:off x="2256123" y="2992036"/>
            <a:ext cx="2539561" cy="249957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9E0AE72-FA6C-4246-ADAA-17C0A3AC69F8}"/>
              </a:ext>
            </a:extLst>
          </p:cNvPr>
          <p:cNvCxnSpPr/>
          <p:nvPr/>
        </p:nvCxnSpPr>
        <p:spPr>
          <a:xfrm>
            <a:off x="610787" y="3278526"/>
            <a:ext cx="563642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809A382-6225-4A63-B707-D788629EEB37}"/>
              </a:ext>
            </a:extLst>
          </p:cNvPr>
          <p:cNvCxnSpPr/>
          <p:nvPr/>
        </p:nvCxnSpPr>
        <p:spPr>
          <a:xfrm>
            <a:off x="610787" y="6508938"/>
            <a:ext cx="563642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2442831" y="21028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 (C3)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31" y="210288"/>
                <a:ext cx="2090326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/>
              <p:nvPr/>
            </p:nvSpPr>
            <p:spPr>
              <a:xfrm>
                <a:off x="2462305" y="3278526"/>
                <a:ext cx="2056166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(C4)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34183338-D635-47CE-B156-1D497B2B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05" y="3278526"/>
                <a:ext cx="2056166" cy="403637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/>
              <p:nvPr/>
            </p:nvSpPr>
            <p:spPr>
              <a:xfrm>
                <a:off x="2534111" y="6507012"/>
                <a:ext cx="2056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(C5)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5FA976F-6FA5-4442-98EF-0B9D7E2C9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11" y="6507012"/>
                <a:ext cx="205616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図 27">
            <a:extLst>
              <a:ext uri="{FF2B5EF4-FFF2-40B4-BE49-F238E27FC236}">
                <a16:creationId xmlns:a16="http://schemas.microsoft.com/office/drawing/2014/main" id="{8AB7447F-A136-4A88-81EC-472BED1B81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42" t="89217" r="27090" b="920"/>
          <a:stretch/>
        </p:blipFill>
        <p:spPr>
          <a:xfrm>
            <a:off x="2235263" y="9407655"/>
            <a:ext cx="2539561" cy="2499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16FABEFD-CABA-4667-B8CD-B44F1CAA73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42" t="89217" r="27090" b="920"/>
          <a:stretch/>
        </p:blipFill>
        <p:spPr>
          <a:xfrm>
            <a:off x="2209800" y="6203212"/>
            <a:ext cx="2539561" cy="24995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A6C13CF4-C39F-4B33-9E83-99257D2C38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042" t="89217" r="27090" b="920"/>
          <a:stretch/>
        </p:blipFill>
        <p:spPr>
          <a:xfrm>
            <a:off x="2256123" y="2992036"/>
            <a:ext cx="2539561" cy="249957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9E0AE72-FA6C-4246-ADAA-17C0A3AC69F8}"/>
              </a:ext>
            </a:extLst>
          </p:cNvPr>
          <p:cNvCxnSpPr/>
          <p:nvPr/>
        </p:nvCxnSpPr>
        <p:spPr>
          <a:xfrm>
            <a:off x="610787" y="3278526"/>
            <a:ext cx="563642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809A382-6225-4A63-B707-D788629EEB37}"/>
              </a:ext>
            </a:extLst>
          </p:cNvPr>
          <p:cNvCxnSpPr/>
          <p:nvPr/>
        </p:nvCxnSpPr>
        <p:spPr>
          <a:xfrm>
            <a:off x="610787" y="6508938"/>
            <a:ext cx="563642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0487283E-AA14-4451-8D64-37BBCE8464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6" r="18604" b="20095"/>
          <a:stretch/>
        </p:blipFill>
        <p:spPr>
          <a:xfrm>
            <a:off x="1068212" y="612315"/>
            <a:ext cx="4384557" cy="232395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CC22CE8-430F-448E-AF73-621CD0BA3C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917" b="20900"/>
          <a:stretch/>
        </p:blipFill>
        <p:spPr>
          <a:xfrm>
            <a:off x="1074409" y="3713565"/>
            <a:ext cx="4368835" cy="23383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7752F80-EC9A-4C76-9793-A92E199893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8722" b="20610"/>
          <a:stretch/>
        </p:blipFill>
        <p:spPr>
          <a:xfrm>
            <a:off x="1068056" y="6956855"/>
            <a:ext cx="4341989" cy="232542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B5BC757-A031-4799-A688-2355164A96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072" t="64781" r="3941" b="19171"/>
          <a:stretch/>
        </p:blipFill>
        <p:spPr>
          <a:xfrm>
            <a:off x="5513562" y="2469542"/>
            <a:ext cx="552451" cy="46672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D900C9F-8A91-4B6D-AAE0-5715EF99F8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3688" t="64739" r="7013" b="21727"/>
          <a:stretch/>
        </p:blipFill>
        <p:spPr>
          <a:xfrm>
            <a:off x="5513562" y="5693037"/>
            <a:ext cx="428625" cy="4000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6AA9BB5-E3E0-41E3-88BF-ACD5B1E1E8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4072" t="64064" r="7455" b="20002"/>
          <a:stretch/>
        </p:blipFill>
        <p:spPr>
          <a:xfrm>
            <a:off x="5513562" y="8856773"/>
            <a:ext cx="390526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8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62</Words>
  <Application>Microsoft Office PowerPoint</Application>
  <PresentationFormat>A4 210 x 297 mm</PresentationFormat>
  <Paragraphs>22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36</cp:revision>
  <dcterms:created xsi:type="dcterms:W3CDTF">2021-01-18T19:31:05Z</dcterms:created>
  <dcterms:modified xsi:type="dcterms:W3CDTF">2021-01-25T14:11:24Z</dcterms:modified>
</cp:coreProperties>
</file>