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58" autoAdjust="0"/>
  </p:normalViewPr>
  <p:slideViewPr>
    <p:cSldViewPr snapToGrid="0">
      <p:cViewPr>
        <p:scale>
          <a:sx n="66" d="100"/>
          <a:sy n="66" d="100"/>
        </p:scale>
        <p:origin x="1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861982" y="753588"/>
                <a:ext cx="2090326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/>
                  <a:t>T170  (A1)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82" y="753588"/>
                <a:ext cx="2090326" cy="734240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3881100" y="742505"/>
                <a:ext cx="209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/>
                  <a:t>T341</a:t>
                </a:r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(E1)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00" y="742505"/>
                <a:ext cx="2090326" cy="707886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F1B27E5-70F0-4D23-988A-AC6450F5EC38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6E96DC8F-9B87-46E5-8D65-530D8DA59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1" t="16711" r="31853" b="9877"/>
          <a:stretch/>
        </p:blipFill>
        <p:spPr>
          <a:xfrm>
            <a:off x="3692769" y="1557726"/>
            <a:ext cx="2592718" cy="288387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6497B86-EEEA-419B-B036-ACA962C24E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6" t="15446" r="33914" b="8990"/>
          <a:stretch/>
        </p:blipFill>
        <p:spPr>
          <a:xfrm>
            <a:off x="572513" y="1543861"/>
            <a:ext cx="2495660" cy="29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902D33E-CDD1-40F4-97D0-0274FAAD10EC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2F67F95D-F2A0-4660-844D-84746924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" t="13249" r="40201" b="12848"/>
          <a:stretch/>
        </p:blipFill>
        <p:spPr>
          <a:xfrm>
            <a:off x="395076" y="1211943"/>
            <a:ext cx="2661246" cy="33692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0CA221-C2EC-4C5F-8581-66293C5A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7" r="41458" b="11692"/>
          <a:stretch/>
        </p:blipFill>
        <p:spPr>
          <a:xfrm>
            <a:off x="3622362" y="1270000"/>
            <a:ext cx="2823712" cy="3418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D2A982-5FD9-4582-B457-12742C3FDC99}"/>
                  </a:ext>
                </a:extLst>
              </p:cNvPr>
              <p:cNvSpPr txBox="1"/>
              <p:nvPr/>
            </p:nvSpPr>
            <p:spPr>
              <a:xfrm>
                <a:off x="962416" y="535760"/>
                <a:ext cx="2090326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/>
                  <a:t>T170  (A1)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D2A982-5FD9-4582-B457-12742C3FD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16" y="535760"/>
                <a:ext cx="2090326" cy="7342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789797-7E64-4208-B838-D7F60D0C3EC5}"/>
                  </a:ext>
                </a:extLst>
              </p:cNvPr>
              <p:cNvSpPr txBox="1"/>
              <p:nvPr/>
            </p:nvSpPr>
            <p:spPr>
              <a:xfrm>
                <a:off x="4257306" y="524677"/>
                <a:ext cx="209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/>
                  <a:t>T341</a:t>
                </a:r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(E1)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789797-7E64-4208-B838-D7F60D0C3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06" y="524677"/>
                <a:ext cx="2090326" cy="707886"/>
              </a:xfrm>
              <a:prstGeom prst="rect">
                <a:avLst/>
              </a:prstGeom>
              <a:blipFill>
                <a:blip r:embed="rId5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0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28</Words>
  <Application>Microsoft Office PowerPoint</Application>
  <PresentationFormat>A4 210 x 297 mm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28</cp:revision>
  <dcterms:created xsi:type="dcterms:W3CDTF">2021-01-18T19:31:05Z</dcterms:created>
  <dcterms:modified xsi:type="dcterms:W3CDTF">2021-01-25T01:24:55Z</dcterms:modified>
</cp:coreProperties>
</file>