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>
        <p:scale>
          <a:sx n="96" d="100"/>
          <a:sy n="96" d="100"/>
        </p:scale>
        <p:origin x="-1066" y="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EC8C-9BB9-4586-9F69-746004AE0194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4EC8C-9BB9-4586-9F69-746004AE0194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1FCAC-46B1-4096-AB50-437767CC78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books_3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>
                <a:latin typeface="Harrington" pitchFamily="82" charset="0"/>
              </a:rPr>
              <a:t>f</a:t>
            </a:r>
            <a:r>
              <a:rPr lang="pt-BR" b="1" dirty="0" err="1" smtClean="0">
                <a:latin typeface="Harrington" pitchFamily="82" charset="0"/>
              </a:rPr>
              <a:t>ive’S</a:t>
            </a:r>
            <a:r>
              <a:rPr lang="pt-BR" b="1" dirty="0" smtClean="0">
                <a:latin typeface="Harrington" pitchFamily="82" charset="0"/>
              </a:rPr>
              <a:t>’ Livraria me.</a:t>
            </a:r>
            <a:endParaRPr lang="pt-BR" b="1" dirty="0">
              <a:latin typeface="Harrington" pitchFamily="8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95636" y="1410007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 smtClean="0"/>
              <a:t>Projeto Lógico</a:t>
            </a:r>
            <a:endParaRPr lang="pt-BR" sz="3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940152" y="2636912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Componentes</a:t>
            </a:r>
          </a:p>
          <a:p>
            <a:endParaRPr lang="en-US" dirty="0" smtClean="0"/>
          </a:p>
          <a:p>
            <a:r>
              <a:rPr lang="en-US" dirty="0" err="1" smtClean="0"/>
              <a:t>Caio</a:t>
            </a:r>
            <a:r>
              <a:rPr lang="en-US" dirty="0" smtClean="0"/>
              <a:t> Dias</a:t>
            </a:r>
            <a:endParaRPr lang="pt-BR" dirty="0"/>
          </a:p>
          <a:p>
            <a:r>
              <a:rPr lang="pt-BR" dirty="0" smtClean="0"/>
              <a:t>Josimar da Silva</a:t>
            </a:r>
          </a:p>
          <a:p>
            <a:r>
              <a:rPr lang="en-US" dirty="0" smtClean="0"/>
              <a:t>Milton </a:t>
            </a:r>
            <a:r>
              <a:rPr lang="en-US" dirty="0" err="1" smtClean="0"/>
              <a:t>Kajita</a:t>
            </a:r>
            <a:endParaRPr lang="pt-BR" dirty="0" smtClean="0"/>
          </a:p>
          <a:p>
            <a:r>
              <a:rPr lang="pt-BR" dirty="0" smtClean="0"/>
              <a:t>Leandro dos Santos</a:t>
            </a:r>
          </a:p>
          <a:p>
            <a:r>
              <a:rPr lang="pt-BR" dirty="0" smtClean="0"/>
              <a:t>Ricardo </a:t>
            </a:r>
            <a:r>
              <a:rPr lang="pt-BR" dirty="0" err="1" smtClean="0"/>
              <a:t>Suzumura</a:t>
            </a:r>
            <a:endParaRPr lang="pt-BR" dirty="0" smtClean="0"/>
          </a:p>
          <a:p>
            <a:r>
              <a:rPr lang="pt-BR" dirty="0" smtClean="0"/>
              <a:t>Victor Costa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9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books_3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DFD Contexto</a:t>
            </a:r>
            <a:endParaRPr lang="pt-BR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" name="Imagem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9" t="26959" r="23622" b="12819"/>
          <a:stretch>
            <a:fillRect/>
          </a:stretch>
        </p:blipFill>
        <p:spPr bwMode="auto">
          <a:xfrm>
            <a:off x="901700" y="1484784"/>
            <a:ext cx="73787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9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ooks_3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DFD Nível Um</a:t>
            </a:r>
            <a:endParaRPr lang="pt-BR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7" t="17230" r="25162" b="10811"/>
          <a:stretch>
            <a:fillRect/>
          </a:stretch>
        </p:blipFill>
        <p:spPr bwMode="auto">
          <a:xfrm>
            <a:off x="901700" y="1409700"/>
            <a:ext cx="74295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9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ooks_3.jp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Entidade-Relacionamento</a:t>
            </a:r>
            <a:r>
              <a:rPr lang="en-US" dirty="0" smtClean="0"/>
              <a:t> (</a:t>
            </a:r>
            <a:r>
              <a:rPr lang="en-US" dirty="0" err="1" smtClean="0"/>
              <a:t>Conceitual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721987"/>
              </p:ext>
            </p:extLst>
          </p:nvPr>
        </p:nvGraphicFramePr>
        <p:xfrm>
          <a:off x="1017587" y="1556792"/>
          <a:ext cx="7108825" cy="444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Visio" r:id="rId4" imgW="8404592" imgH="5254632" progId="Visio.Drawing.11">
                  <p:embed/>
                </p:oleObj>
              </mc:Choice>
              <mc:Fallback>
                <p:oleObj name="Visio" r:id="rId4" imgW="8404592" imgH="525463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7" y="1556792"/>
                        <a:ext cx="7108825" cy="4441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9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ooks_3.jp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   Modelo Entidade-Relacionamento (Lógico)</a:t>
            </a:r>
            <a:endParaRPr lang="pt-BR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364512"/>
              </p:ext>
            </p:extLst>
          </p:nvPr>
        </p:nvGraphicFramePr>
        <p:xfrm>
          <a:off x="251520" y="1772816"/>
          <a:ext cx="8588375" cy="42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Visio" r:id="rId4" imgW="8584609" imgH="4286088" progId="Visio.Drawing.11">
                  <p:embed/>
                </p:oleObj>
              </mc:Choice>
              <mc:Fallback>
                <p:oleObj name="Visio" r:id="rId4" imgW="8584609" imgH="428608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72816"/>
                        <a:ext cx="8588375" cy="4289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9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ooks_3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Transações</a:t>
            </a:r>
            <a:br>
              <a:rPr lang="pt-BR" dirty="0" smtClean="0"/>
            </a:br>
            <a:r>
              <a:rPr lang="pt-BR" dirty="0" smtClean="0"/>
              <a:t>Visão do Cliente</a:t>
            </a:r>
            <a:endParaRPr lang="pt-BR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4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6" t="26971" r="24396" b="42928"/>
          <a:stretch>
            <a:fillRect/>
          </a:stretch>
        </p:blipFill>
        <p:spPr bwMode="auto">
          <a:xfrm>
            <a:off x="611561" y="2024844"/>
            <a:ext cx="7920880" cy="342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9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ooks_3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Transações</a:t>
            </a:r>
            <a:br>
              <a:rPr lang="pt-BR" dirty="0" smtClean="0"/>
            </a:br>
            <a:r>
              <a:rPr lang="pt-BR" dirty="0" smtClean="0"/>
              <a:t>Visão Funcionário/Caixa</a:t>
            </a:r>
            <a:endParaRPr lang="pt-BR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1266" name="Imagem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9" t="55319" r="24409" b="11420"/>
          <a:stretch>
            <a:fillRect/>
          </a:stretch>
        </p:blipFill>
        <p:spPr bwMode="auto">
          <a:xfrm>
            <a:off x="646764" y="2132856"/>
            <a:ext cx="785047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9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ooks_3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Transações</a:t>
            </a:r>
            <a:br>
              <a:rPr lang="pt-BR" dirty="0" smtClean="0"/>
            </a:br>
            <a:r>
              <a:rPr lang="pt-BR" dirty="0" smtClean="0"/>
              <a:t>Visão Funcionário/Gestor</a:t>
            </a:r>
            <a:endParaRPr lang="pt-BR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2290" name="Imagem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3" t="30811" r="6889" b="27174"/>
          <a:stretch>
            <a:fillRect/>
          </a:stretch>
        </p:blipFill>
        <p:spPr bwMode="auto">
          <a:xfrm>
            <a:off x="971600" y="1916832"/>
            <a:ext cx="708431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8567936" y="648866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9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48</Words>
  <Application>Microsoft Office PowerPoint</Application>
  <PresentationFormat>Apresentação na tela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Tema do Office</vt:lpstr>
      <vt:lpstr>Desenho do Microsoft Visio</vt:lpstr>
      <vt:lpstr>five’S’ Livraria me.</vt:lpstr>
      <vt:lpstr>DFD Contexto</vt:lpstr>
      <vt:lpstr>DFD Nível Um</vt:lpstr>
      <vt:lpstr>Modelo Entidade-Relacionamento (Conceitual)</vt:lpstr>
      <vt:lpstr>   Modelo Entidade-Relacionamento (Lógico)</vt:lpstr>
      <vt:lpstr>Diagrama de Transações Visão do Cliente</vt:lpstr>
      <vt:lpstr>Diagrama de Transações Visão Funcionário/Caixa</vt:lpstr>
      <vt:lpstr>Diagrama de Transações Visão Funcionário/Gestor</vt:lpstr>
    </vt:vector>
  </TitlesOfParts>
  <Company>TOTVS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five’S’ Livraria me.</dc:title>
  <dc:creator>josimar.assuncao</dc:creator>
  <cp:lastModifiedBy>ricardosuzumura</cp:lastModifiedBy>
  <cp:revision>19</cp:revision>
  <dcterms:created xsi:type="dcterms:W3CDTF">2011-10-19T11:26:42Z</dcterms:created>
  <dcterms:modified xsi:type="dcterms:W3CDTF">2012-03-12T21:49:52Z</dcterms:modified>
</cp:coreProperties>
</file>