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302-8847-4F1F-84A8-0561A66C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0EFA1-9E47-41B6-A736-30CF4633B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A135-C298-47CC-98FE-F03FB2E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1855-E8E5-4E35-9F21-857B61BA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3FBD-0855-4135-B566-CF296A4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9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7F30-C65A-4FF6-AA27-EAE6E78F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50F4-DA23-4EFB-B2A8-DF0C22807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6ADC-46C0-45BE-9C7C-1A4A9A7B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E761-DB85-4025-B745-57EDD8DA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8B8C-7076-4827-9622-D5FB5FD2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85B05-BA7F-419B-8550-8C1C985DB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57607-3B2E-466E-BC5C-0A2109341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0C94-A7D1-4C2F-92F1-E60945CD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B320-174B-47CA-A044-C2F4A399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320C-5095-4A3B-8626-698D13D5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5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750B-EAE1-4B35-A516-10FD7694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F587-B1BD-4786-91B7-A05C576D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E18D-33AB-4BB0-9470-589D34E1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FA6C-E50E-4E09-A4E6-D767042B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395B-FBE8-44C4-B67F-EC51761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6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CC40-5746-41CD-A94C-280AF42D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7E35A-BB8C-4FE4-B900-80FA164B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B981-3820-4408-882B-5C8D6C9C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6F22-7DF0-4F89-9D2C-758BCFEB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8E8F-C44E-492C-8974-EDB65920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07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D70-0F0F-4A3D-9AA3-CF9E2DBA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E92F-9731-4159-AAC0-4CCBDEACC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E4230-675C-4709-A196-20974480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36F3B-BA7B-4F51-9D11-6CFF39E6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B144-8F27-4C01-8478-D43652C9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C7C2-8642-4AE2-926B-086F294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428E-8DE9-4F34-93B8-FECC71D2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D406-41A7-47D6-93FA-D4745388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BD52-61A8-4069-882C-25335E2B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839D8-E079-4ADC-BE3D-003D50199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157DE-C7A0-4B46-9B61-F236D5E13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75576-53D7-43A9-B077-7CBF2129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BDF4A-383C-4DE9-9969-5FDA1C76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D0176-E423-4581-9A68-7E652931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48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02DE-1C27-4F33-AE70-E0C7C797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024F-C98A-448F-B387-8F4DB5F5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957DB-C9A0-4128-94CF-EED1CB42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62D1C-C9EC-46D3-AE23-D36651D1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3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DCCBE-CDD1-43D2-B454-CB4617F1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AD5B4-D2A6-4ACE-B105-1A910C45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AB465-48C0-4541-9E26-CD9D218D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67B-3914-4260-831C-8F71D108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B72E-76AD-4DE1-9EEB-B672D2E0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8BF8-5D08-401A-8376-CA274925C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ECB0-9506-4A6D-A87B-BC96E9EB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B00C-4CE2-4E75-B4A1-26A69284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B037-2DE1-42B1-A49C-A551DAA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7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D4B-748D-48C1-80A9-38E69460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501A6-A33C-460A-8726-7248C404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9846-E273-4E0D-B642-1F75582E9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4110-6384-4D66-9074-10E0E2CD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65101-1B57-456A-A24D-67CF96EB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CF5CE-426B-4047-80EF-4294C29A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8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FAB31-0C8A-44F3-AEC2-E57E8B5E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57066-4E99-4492-B08D-D2F8B315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8DE3-A053-4C96-832F-AF13BBACD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3845-4E4D-497B-999B-A2BBC81B427B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F1AD-87AC-4207-A7C3-00ADDC67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258B-3F8C-4D6D-B696-0C0C4BEA7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2B27-3678-483E-A83A-0BD33A84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4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61AADB-A88D-4ED6-BD1F-E5DBC5B41509}"/>
              </a:ext>
            </a:extLst>
          </p:cNvPr>
          <p:cNvSpPr/>
          <p:nvPr/>
        </p:nvSpPr>
        <p:spPr>
          <a:xfrm>
            <a:off x="197709" y="115330"/>
            <a:ext cx="8510044" cy="66396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55F59D2-FD5F-4B49-9718-272BC7EB64A6}"/>
              </a:ext>
            </a:extLst>
          </p:cNvPr>
          <p:cNvSpPr/>
          <p:nvPr/>
        </p:nvSpPr>
        <p:spPr>
          <a:xfrm>
            <a:off x="8804014" y="84745"/>
            <a:ext cx="3340047" cy="66396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72D521-FBBA-44D1-B892-F9B117C9327A}"/>
              </a:ext>
            </a:extLst>
          </p:cNvPr>
          <p:cNvGrpSpPr/>
          <p:nvPr/>
        </p:nvGrpSpPr>
        <p:grpSpPr>
          <a:xfrm>
            <a:off x="466928" y="1468648"/>
            <a:ext cx="10471461" cy="5182337"/>
            <a:chOff x="-326592" y="324658"/>
            <a:chExt cx="12246774" cy="62086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6976A0-86C6-4321-9B38-E761ABA66C61}"/>
                </a:ext>
              </a:extLst>
            </p:cNvPr>
            <p:cNvSpPr/>
            <p:nvPr/>
          </p:nvSpPr>
          <p:spPr>
            <a:xfrm>
              <a:off x="7689904" y="2950469"/>
              <a:ext cx="1497781" cy="777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JobQueue</a:t>
              </a:r>
              <a:r>
                <a:rPr lang="en-US" dirty="0"/>
                <a:t> Manager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CED773-3C6F-4353-A26C-64074E63D147}"/>
                </a:ext>
              </a:extLst>
            </p:cNvPr>
            <p:cNvSpPr/>
            <p:nvPr/>
          </p:nvSpPr>
          <p:spPr>
            <a:xfrm>
              <a:off x="10721451" y="5755420"/>
              <a:ext cx="1198729" cy="777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9FDE8-D13F-4C1B-BFC6-BEE2B8A4FBAB}"/>
                </a:ext>
              </a:extLst>
            </p:cNvPr>
            <p:cNvSpPr/>
            <p:nvPr/>
          </p:nvSpPr>
          <p:spPr>
            <a:xfrm>
              <a:off x="10721451" y="4163490"/>
              <a:ext cx="1198729" cy="777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2941B-1AE6-4394-8FDE-92AAF623C079}"/>
                </a:ext>
              </a:extLst>
            </p:cNvPr>
            <p:cNvSpPr/>
            <p:nvPr/>
          </p:nvSpPr>
          <p:spPr>
            <a:xfrm>
              <a:off x="10721452" y="2244074"/>
              <a:ext cx="1198729" cy="777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1784E0-9E29-4138-B1B4-B00A17B8EA3D}"/>
                </a:ext>
              </a:extLst>
            </p:cNvPr>
            <p:cNvSpPr/>
            <p:nvPr/>
          </p:nvSpPr>
          <p:spPr>
            <a:xfrm>
              <a:off x="10721453" y="324658"/>
              <a:ext cx="1198729" cy="777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6993FB-2079-4319-86EA-D7AAB70A9EAA}"/>
                </a:ext>
              </a:extLst>
            </p:cNvPr>
            <p:cNvSpPr/>
            <p:nvPr/>
          </p:nvSpPr>
          <p:spPr>
            <a:xfrm>
              <a:off x="3260874" y="324658"/>
              <a:ext cx="3024595" cy="359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dist_build</a:t>
              </a:r>
              <a:r>
                <a:rPr lang="en-US" dirty="0"/>
                <a:t>  </a:t>
              </a:r>
              <a:r>
                <a:rPr lang="en-US" dirty="0" err="1"/>
                <a:t>gcc</a:t>
              </a:r>
              <a:r>
                <a:rPr lang="en-US" dirty="0"/>
                <a:t> –c file1.c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F7D959-2E50-46F4-98D6-F4C03CB1F2FB}"/>
                </a:ext>
              </a:extLst>
            </p:cNvPr>
            <p:cNvSpPr/>
            <p:nvPr/>
          </p:nvSpPr>
          <p:spPr>
            <a:xfrm>
              <a:off x="-326592" y="3219478"/>
              <a:ext cx="1926712" cy="954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Ninja -j</a:t>
              </a:r>
            </a:p>
            <a:p>
              <a:pPr algn="ctr"/>
              <a:r>
                <a:rPr lang="en-US" dirty="0"/>
                <a:t>OR make  -j</a:t>
              </a:r>
            </a:p>
            <a:p>
              <a:pPr algn="ctr"/>
              <a:r>
                <a:rPr lang="en-US" dirty="0"/>
                <a:t>OR </a:t>
              </a:r>
              <a:r>
                <a:rPr lang="en-US" dirty="0" err="1"/>
                <a:t>cmake</a:t>
              </a:r>
              <a:r>
                <a:rPr lang="en-US" dirty="0"/>
                <a:t> -j</a:t>
              </a: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D4667E-833B-44B8-BE98-21CB1413DF51}"/>
                </a:ext>
              </a:extLst>
            </p:cNvPr>
            <p:cNvSpPr/>
            <p:nvPr/>
          </p:nvSpPr>
          <p:spPr>
            <a:xfrm>
              <a:off x="3260874" y="1074794"/>
              <a:ext cx="3024595" cy="359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dist_build</a:t>
              </a:r>
              <a:r>
                <a:rPr lang="en-US" dirty="0"/>
                <a:t>  </a:t>
              </a:r>
              <a:r>
                <a:rPr lang="en-US" dirty="0" err="1"/>
                <a:t>gcc</a:t>
              </a:r>
              <a:r>
                <a:rPr lang="en-US" dirty="0"/>
                <a:t> –c file2.c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CBC342-1587-49D2-ACEE-E978813F39B8}"/>
                </a:ext>
              </a:extLst>
            </p:cNvPr>
            <p:cNvSpPr/>
            <p:nvPr/>
          </p:nvSpPr>
          <p:spPr>
            <a:xfrm>
              <a:off x="3260873" y="1824930"/>
              <a:ext cx="3024595" cy="359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dist_build</a:t>
              </a:r>
              <a:r>
                <a:rPr lang="en-US" dirty="0"/>
                <a:t>  </a:t>
              </a:r>
              <a:r>
                <a:rPr lang="en-US" dirty="0" err="1"/>
                <a:t>gcc</a:t>
              </a:r>
              <a:r>
                <a:rPr lang="en-US" dirty="0"/>
                <a:t> –c file3.c</a:t>
              </a:r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1EFB10-C691-40F7-9CC6-8C37CE81D424}"/>
                </a:ext>
              </a:extLst>
            </p:cNvPr>
            <p:cNvSpPr/>
            <p:nvPr/>
          </p:nvSpPr>
          <p:spPr>
            <a:xfrm>
              <a:off x="3260872" y="2575066"/>
              <a:ext cx="3024595" cy="359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dist_build</a:t>
              </a:r>
              <a:r>
                <a:rPr lang="en-US" dirty="0"/>
                <a:t>  </a:t>
              </a:r>
              <a:r>
                <a:rPr lang="en-US" dirty="0" err="1"/>
                <a:t>gcc</a:t>
              </a:r>
              <a:r>
                <a:rPr lang="en-US" dirty="0"/>
                <a:t> –c file4.c</a:t>
              </a:r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FF5A74-226B-497F-A240-C335F46A8138}"/>
                </a:ext>
              </a:extLst>
            </p:cNvPr>
            <p:cNvSpPr/>
            <p:nvPr/>
          </p:nvSpPr>
          <p:spPr>
            <a:xfrm>
              <a:off x="3260871" y="3325202"/>
              <a:ext cx="3024595" cy="359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dist_build</a:t>
              </a:r>
              <a:r>
                <a:rPr lang="en-US" dirty="0"/>
                <a:t>  </a:t>
              </a:r>
              <a:r>
                <a:rPr lang="en-US" dirty="0" err="1"/>
                <a:t>gcc</a:t>
              </a:r>
              <a:r>
                <a:rPr lang="en-US" dirty="0"/>
                <a:t> –c file5.c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B53248-7E3F-494B-AFDD-46822E7FE460}"/>
                </a:ext>
              </a:extLst>
            </p:cNvPr>
            <p:cNvSpPr/>
            <p:nvPr/>
          </p:nvSpPr>
          <p:spPr>
            <a:xfrm>
              <a:off x="3260870" y="4125032"/>
              <a:ext cx="3024595" cy="359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dist_build</a:t>
              </a:r>
              <a:r>
                <a:rPr lang="en-US" dirty="0"/>
                <a:t>  </a:t>
              </a:r>
              <a:r>
                <a:rPr lang="en-US" dirty="0" err="1"/>
                <a:t>gcc</a:t>
              </a:r>
              <a:r>
                <a:rPr lang="en-US" dirty="0"/>
                <a:t> –c file6.c</a:t>
              </a:r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5C5A33-542F-49DE-B70D-C7A27C3882BD}"/>
                </a:ext>
              </a:extLst>
            </p:cNvPr>
            <p:cNvSpPr/>
            <p:nvPr/>
          </p:nvSpPr>
          <p:spPr>
            <a:xfrm>
              <a:off x="3260869" y="6065715"/>
              <a:ext cx="3024595" cy="3594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dist_build</a:t>
              </a:r>
              <a:r>
                <a:rPr lang="en-US" dirty="0"/>
                <a:t>  </a:t>
              </a:r>
              <a:r>
                <a:rPr lang="en-US" dirty="0" err="1"/>
                <a:t>gcc</a:t>
              </a:r>
              <a:r>
                <a:rPr lang="en-US" dirty="0"/>
                <a:t> –c </a:t>
              </a:r>
              <a:r>
                <a:rPr lang="en-US" dirty="0" err="1"/>
                <a:t>fileN.c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639AE4-DCEA-46DA-BBFD-2B24911A0803}"/>
                </a:ext>
              </a:extLst>
            </p:cNvPr>
            <p:cNvSpPr txBox="1"/>
            <p:nvPr/>
          </p:nvSpPr>
          <p:spPr>
            <a:xfrm>
              <a:off x="4651979" y="4484451"/>
              <a:ext cx="4010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  <a:p>
              <a:r>
                <a:rPr lang="en-US" dirty="0"/>
                <a:t>….</a:t>
              </a:r>
            </a:p>
            <a:p>
              <a:r>
                <a:rPr lang="en-US" dirty="0"/>
                <a:t>….</a:t>
              </a:r>
            </a:p>
            <a:p>
              <a:r>
                <a:rPr lang="en-US" dirty="0"/>
                <a:t>….</a:t>
              </a:r>
            </a:p>
            <a:p>
              <a:r>
                <a:rPr lang="en-US" dirty="0"/>
                <a:t>….</a:t>
              </a:r>
              <a:endParaRPr lang="en-GB" dirty="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7BD331E1-3266-4806-9D05-F5240232B805}"/>
                </a:ext>
              </a:extLst>
            </p:cNvPr>
            <p:cNvSpPr/>
            <p:nvPr/>
          </p:nvSpPr>
          <p:spPr>
            <a:xfrm rot="18464068">
              <a:off x="9357246" y="1676191"/>
              <a:ext cx="1650695" cy="351906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CAA24ADB-6B6C-42B9-B86E-6B0278238A82}"/>
                </a:ext>
              </a:extLst>
            </p:cNvPr>
            <p:cNvSpPr/>
            <p:nvPr/>
          </p:nvSpPr>
          <p:spPr>
            <a:xfrm rot="2858861">
              <a:off x="9108854" y="4809384"/>
              <a:ext cx="1885789" cy="378602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3F7599FF-F7E7-4D5D-9339-7DFBE84E1AB0}"/>
                </a:ext>
              </a:extLst>
            </p:cNvPr>
            <p:cNvSpPr/>
            <p:nvPr/>
          </p:nvSpPr>
          <p:spPr>
            <a:xfrm rot="1216126">
              <a:off x="9523987" y="3728214"/>
              <a:ext cx="1153297" cy="327606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B135EA8B-A027-4E7D-895C-CBEFB7A5F684}"/>
                </a:ext>
              </a:extLst>
            </p:cNvPr>
            <p:cNvSpPr/>
            <p:nvPr/>
          </p:nvSpPr>
          <p:spPr>
            <a:xfrm rot="20187735">
              <a:off x="9475099" y="2810038"/>
              <a:ext cx="1153297" cy="294961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66045B-A84E-4C44-9042-A704D29B6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497" y="577475"/>
              <a:ext cx="1560936" cy="2708466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BF94FD6-A347-4B6A-B945-923E54C264B0}"/>
                </a:ext>
              </a:extLst>
            </p:cNvPr>
            <p:cNvCxnSpPr>
              <a:cxnSpLocks/>
            </p:cNvCxnSpPr>
            <p:nvPr/>
          </p:nvCxnSpPr>
          <p:spPr>
            <a:xfrm>
              <a:off x="1672281" y="4163490"/>
              <a:ext cx="1506454" cy="189544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7195F7C-4730-4B91-A898-D86FF93F7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578" y="1406937"/>
              <a:ext cx="1458494" cy="1996603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4BBC27-07D8-449C-A838-5874FD9D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578" y="2110902"/>
              <a:ext cx="1458494" cy="1318098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4774F3D-D8CF-4D6A-AA2A-A4451C073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624" y="2886111"/>
              <a:ext cx="1514448" cy="708275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F91D76-E95C-4F79-9154-C0093C789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281" y="3614328"/>
              <a:ext cx="1505931" cy="95575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C641E3B-D562-40E7-AE95-4AC36290CDE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497" y="3909511"/>
              <a:ext cx="1486791" cy="411784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78839A7-C27E-46B4-86C0-2BD96C316372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85" y="504367"/>
              <a:ext cx="1333190" cy="2430118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49E87D6-8E9B-4DF2-9565-8C63DDFB7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785" y="3836005"/>
              <a:ext cx="1276414" cy="2377739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D9A53DA-39CD-4C4B-B287-512E13978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7599" y="3684621"/>
              <a:ext cx="1246600" cy="620121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AD1435-EAA1-43C1-B382-27F1E2B1B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785" y="3538591"/>
              <a:ext cx="1297114" cy="16016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4B1EC3-B61E-4F59-B543-8F7FF8DEB6C9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85" y="2788664"/>
              <a:ext cx="1276414" cy="60122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3B24346-9565-4505-93C4-62E0964AEE05}"/>
                </a:ext>
              </a:extLst>
            </p:cNvPr>
            <p:cNvCxnSpPr>
              <a:cxnSpLocks/>
            </p:cNvCxnSpPr>
            <p:nvPr/>
          </p:nvCxnSpPr>
          <p:spPr>
            <a:xfrm>
              <a:off x="6364114" y="2037164"/>
              <a:ext cx="1246593" cy="1206148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D365C53-F453-4C30-AF70-CFBCB79A4CF0}"/>
                </a:ext>
              </a:extLst>
            </p:cNvPr>
            <p:cNvCxnSpPr>
              <a:cxnSpLocks/>
            </p:cNvCxnSpPr>
            <p:nvPr/>
          </p:nvCxnSpPr>
          <p:spPr>
            <a:xfrm>
              <a:off x="6342245" y="1285953"/>
              <a:ext cx="1290291" cy="1803321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D9DAEB-6231-4DB1-AE73-1A2EEE52475D}"/>
              </a:ext>
            </a:extLst>
          </p:cNvPr>
          <p:cNvSpPr txBox="1"/>
          <p:nvPr/>
        </p:nvSpPr>
        <p:spPr>
          <a:xfrm>
            <a:off x="2295847" y="318364"/>
            <a:ext cx="23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Machine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4626CE-FEA3-4B74-A272-9B4C8BA2830A}"/>
              </a:ext>
            </a:extLst>
          </p:cNvPr>
          <p:cNvSpPr txBox="1"/>
          <p:nvPr/>
        </p:nvSpPr>
        <p:spPr>
          <a:xfrm>
            <a:off x="9273989" y="23476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or Public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52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Veldema, Ronald</dc:creator>
  <cp:lastModifiedBy>Veldema, Ronald</cp:lastModifiedBy>
  <cp:revision>3</cp:revision>
  <dcterms:created xsi:type="dcterms:W3CDTF">2021-07-16T15:51:48Z</dcterms:created>
  <dcterms:modified xsi:type="dcterms:W3CDTF">2021-07-16T16:21:28Z</dcterms:modified>
</cp:coreProperties>
</file>