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6" d="100"/>
          <a:sy n="106" d="100"/>
        </p:scale>
        <p:origin x="-10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a:t>
            </a:r>
            <a:r>
              <a:rPr lang="en-US" sz="2400" dirty="0" smtClean="0"/>
              <a:t>NAME:VISHWA S </a:t>
            </a:r>
            <a:endParaRPr lang="en-US" sz="2400" dirty="0" smtClean="0"/>
          </a:p>
          <a:p>
            <a:r>
              <a:rPr lang="en-US" sz="2400" dirty="0" smtClean="0"/>
              <a:t>REGISTER </a:t>
            </a:r>
            <a:r>
              <a:rPr lang="en-US" sz="2400" dirty="0"/>
              <a:t>NO AND NMID: </a:t>
            </a:r>
            <a:r>
              <a:rPr lang="en-US" sz="2400" dirty="0"/>
              <a:t>asanm201</a:t>
            </a:r>
            <a:r>
              <a:rPr lang="en-IN" sz="2400" dirty="0" smtClean="0"/>
              <a:t>24132010500121117</a:t>
            </a:r>
            <a:endParaRPr lang="en-US" sz="2400" dirty="0" smtClean="0"/>
          </a:p>
          <a:p>
            <a:r>
              <a:rPr lang="en-US" sz="2400" dirty="0" smtClean="0"/>
              <a:t>DEPARTMENT</a:t>
            </a:r>
            <a:r>
              <a:rPr lang="en-US" sz="2400" dirty="0"/>
              <a:t>: </a:t>
            </a:r>
            <a:r>
              <a:rPr lang="en-US" sz="2400" dirty="0" smtClean="0"/>
              <a:t>BCA</a:t>
            </a:r>
            <a:endParaRPr lang="en-US" sz="2400" dirty="0"/>
          </a:p>
          <a:p>
            <a:r>
              <a:rPr lang="en-US" sz="2400" dirty="0" smtClean="0"/>
              <a:t>COLLEGE:ARIGNAR ANNA GOVERNMENT ARTS COLLEGE,VILLUPURAM/ANNAMALAI 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5902898"/>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a:t>
            </a:r>
            <a:r>
              <a:rPr lang="en-IN" sz="4250" spc="15" dirty="0" smtClean="0"/>
              <a:t>SCREENSHOTS</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133600"/>
            <a:ext cx="2321188" cy="364107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2800" y="2133600"/>
            <a:ext cx="2146269" cy="3700463"/>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99069" y="2093412"/>
            <a:ext cx="2127463" cy="37178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998268" cy="8938986"/>
          </a:xfrm>
          <a:prstGeom prst="rect">
            <a:avLst/>
          </a:prstGeom>
        </p:spPr>
        <p:txBody>
          <a:bodyPr vert="horz" wrap="square" lIns="0" tIns="13335" rIns="0" bIns="0" rtlCol="0">
            <a:spAutoFit/>
          </a:bodyPr>
          <a:lstStyle/>
          <a:p>
            <a:pPr marL="12700">
              <a:lnSpc>
                <a:spcPct val="100000"/>
              </a:lnSpc>
              <a:spcBef>
                <a:spcPts val="105"/>
              </a:spcBef>
            </a:pPr>
            <a:r>
              <a:rPr lang="en-IN" dirty="0" smtClean="0"/>
              <a:t>CONCLUSION</a:t>
            </a:r>
            <a:br>
              <a:rPr lang="en-IN" dirty="0" smtClean="0"/>
            </a:br>
            <a:r>
              <a:rPr lang="en-IN" dirty="0" smtClean="0"/>
              <a:t/>
            </a:r>
            <a:br>
              <a:rPr lang="en-IN" dirty="0" smtClean="0"/>
            </a:br>
            <a:r>
              <a:rPr lang="en-US" sz="2800" dirty="0" smtClean="0"/>
              <a:t>In </a:t>
            </a:r>
            <a:r>
              <a:rPr lang="en-US" sz="2800" dirty="0"/>
              <a:t>conclusion, our project successfully demonstrates how a well-designed portfolio can enhance an individual’s professional presence. It is lightweight, responsive, and customizable. In the future, we plan to enhance the portfolio with more animations, integration with LinkedIn or </a:t>
            </a:r>
            <a:r>
              <a:rPr lang="en-US" sz="2800" dirty="0" err="1"/>
              <a:t>GitHub</a:t>
            </a:r>
            <a:r>
              <a:rPr lang="en-US" sz="2800" dirty="0"/>
              <a:t> APIs, and adding a blog section for knowledge sharing</a:t>
            </a:r>
            <a:r>
              <a:rPr lang="en-US" sz="1600" dirty="0"/>
              <a:t>.</a:t>
            </a: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81342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t>
            </a:r>
            <a:br>
              <a:rPr lang="en-US" sz="4250" spc="25" dirty="0" smtClean="0"/>
            </a:br>
            <a:r>
              <a:rPr lang="en-US" sz="4250" spc="25" dirty="0"/>
              <a:t/>
            </a:r>
            <a:br>
              <a:rPr lang="en-US" sz="4250" spc="25" dirty="0"/>
            </a:br>
            <a:r>
              <a:rPr lang="en-US" sz="4250" spc="25" dirty="0" smtClean="0"/>
              <a:t/>
            </a:r>
            <a:br>
              <a:rPr lang="en-US" sz="4250" spc="25" dirty="0" smtClean="0"/>
            </a:br>
            <a:r>
              <a:rPr lang="en-US" sz="4250" spc="25" dirty="0" smtClean="0"/>
              <a:t>PORTFOLIO WEBSITE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990600"/>
            <a:ext cx="8001000" cy="64799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a:t/>
            </a:r>
            <a:br>
              <a:rPr lang="en-US" sz="4250" spc="10" dirty="0"/>
            </a:br>
            <a:r>
              <a:rPr lang="en-US" sz="1600" spc="10" dirty="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r>
              <a:rPr lang="en-US" sz="4250" spc="10" dirty="0"/>
              <a:t/>
            </a:r>
            <a:br>
              <a:rPr lang="en-US" sz="4250" spc="10" dirty="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47025" cy="918841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a:t/>
            </a:r>
            <a:br>
              <a:rPr lang="en-US" sz="4250" spc="-20" dirty="0"/>
            </a:br>
            <a:r>
              <a:rPr lang="en-US" sz="3200" spc="-20" dirty="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533400"/>
            <a:ext cx="8744585" cy="74033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3200" spc="5" dirty="0"/>
              <a:t>The primary end users of our portfolio project are students, job seekers, and professionals who want to showcase their skills. Recruiters and hiring managers are the secondary end users who can quickly view the candidate’s profile and achievements through the portfolio.</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48550" y="1371600"/>
            <a:ext cx="1905000" cy="2486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304800"/>
            <a:ext cx="9763125" cy="844654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a:t>
            </a:r>
            <a:r>
              <a:rPr lang="en-IN" sz="3600" spc="10" dirty="0" smtClean="0"/>
              <a:t>TECHNIQUES</a:t>
            </a:r>
            <a:br>
              <a:rPr lang="en-IN" sz="3600" spc="10" dirty="0" smtClean="0"/>
            </a:br>
            <a:r>
              <a:rPr lang="en-IN" sz="3600" spc="10" dirty="0"/>
              <a:t/>
            </a:r>
            <a:br>
              <a:rPr lang="en-IN" sz="3600" spc="10" dirty="0"/>
            </a:br>
            <a:r>
              <a:rPr lang="en-US" sz="3200" spc="10" dirty="0"/>
              <a:t>For developing this portfolio, we used HTML for structure, CSS for styling, and JavaScript for interactivity. We designed and tested the project using Visual Studio Code. For version control and project hosting, we used </a:t>
            </a:r>
            <a:r>
              <a:rPr lang="en-US" sz="3200" spc="10" dirty="0" err="1"/>
              <a:t>Git</a:t>
            </a:r>
            <a:r>
              <a:rPr lang="en-US" sz="3200" spc="10" dirty="0"/>
              <a:t> and </a:t>
            </a:r>
            <a:r>
              <a:rPr lang="en-US" sz="3200" spc="10" dirty="0" err="1"/>
              <a:t>GitHub</a:t>
            </a:r>
            <a:r>
              <a:rPr lang="en-US" sz="3200" spc="10" dirty="0"/>
              <a:t>. These technologies ensured that the project was lightweight, efficient, and accessible.</a:t>
            </a:r>
            <a:r>
              <a:rPr lang="en-IN" sz="3200" spc="10" dirty="0" smtClean="0"/>
              <a:t/>
            </a:r>
            <a:br>
              <a:rPr lang="en-IN" sz="32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999055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r>
              <a:rPr lang="en-US" sz="2800" b="1" spc="15" dirty="0" smtClean="0">
                <a:latin typeface="Trebuchet MS"/>
                <a:cs typeface="Trebuchet MS"/>
              </a:rPr>
              <a:t> </a:t>
            </a:r>
          </a:p>
          <a:p>
            <a:pPr marL="12700">
              <a:lnSpc>
                <a:spcPct val="100000"/>
              </a:lnSpc>
              <a:spcBef>
                <a:spcPts val="105"/>
              </a:spcBef>
            </a:pPr>
            <a:r>
              <a:rPr lang="en-US" sz="2800" b="1" spc="15" dirty="0" smtClean="0">
                <a:latin typeface="Trebuchet MS"/>
                <a:cs typeface="Trebuchet MS"/>
              </a:rPr>
              <a:t>The </a:t>
            </a:r>
            <a:r>
              <a:rPr lang="en-US" sz="2800" b="1" spc="15" dirty="0">
                <a:latin typeface="Trebuchet MS"/>
                <a:cs typeface="Trebuchet MS"/>
              </a:rPr>
              <a:t>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09600" y="228600"/>
            <a:ext cx="10681335" cy="8863965"/>
          </a:xfrm>
        </p:spPr>
        <p:txBody>
          <a:bodyPr/>
          <a:lstStyle/>
          <a:p>
            <a:r>
              <a:rPr lang="en-IN" dirty="0"/>
              <a:t>FEATURES AND </a:t>
            </a:r>
            <a:r>
              <a:rPr lang="en-IN" dirty="0" smtClean="0"/>
              <a:t>FUNCTIONALITY</a:t>
            </a:r>
            <a:br>
              <a:rPr lang="en-IN" dirty="0" smtClean="0"/>
            </a:br>
            <a:r>
              <a:rPr lang="en-IN" dirty="0" smtClean="0"/>
              <a:t/>
            </a:r>
            <a:br>
              <a:rPr lang="en-IN" dirty="0" smtClean="0"/>
            </a:br>
            <a:r>
              <a:rPr lang="en-US" sz="3200" dirty="0" smtClean="0"/>
              <a:t>Our </a:t>
            </a:r>
            <a:r>
              <a:rPr lang="en-US" sz="3200" dirty="0"/>
              <a:t>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r>
              <a:rPr lang="en-IN" sz="3200" dirty="0"/>
              <a:t/>
            </a:r>
            <a:br>
              <a:rPr lang="en-IN" sz="3200"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157</Words>
  <Application>Microsoft Office PowerPoint</Application>
  <PresentationFormat>Custom</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PORTFOLIO WEBSITE</vt:lpstr>
      <vt:lpstr>AGENDA</vt:lpstr>
      <vt:lpstr>PROBLEM STATEMENT  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      </vt:lpstr>
      <vt:lpstr>PROJECT OVERVIEW Our project is a responsive portfolio website built using HTML, CSS, and JavaScript. The main objective is to provide a platform where an individual can highlight their education, skills, projects, and achievements. The portfolio is designed to be clean, modern, and easy to navigate.       </vt:lpstr>
      <vt:lpstr>WHO ARE THE END USERS?  The primary end users of our portfolio project are students, job seekers, and professionals who want to showcase their skills. Recruiters and hiring managers are the secondary end users who can quickly view the candidate’s profile and achievements through the portfolio.      </vt:lpstr>
      <vt:lpstr>TOOLS AND TECHNIQUES  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       </vt:lpstr>
      <vt:lpstr>PowerPoint Presentation</vt:lpstr>
      <vt:lpstr>FEATURES AND FUNCTIONALITY  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      </vt:lpstr>
      <vt:lpstr>RESULTS AND SCREENSHOTS        </vt:lpstr>
      <vt:lpstr>CONCLUSION  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28</cp:revision>
  <dcterms:created xsi:type="dcterms:W3CDTF">2024-03-29T15:07:22Z</dcterms:created>
  <dcterms:modified xsi:type="dcterms:W3CDTF">2025-08-30T11:10:37Z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