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AF2E-F9BA-4AC9-B7E2-BDC2BCFA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0E17-AFFB-9A56-58FD-26C72B61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C7B0-505B-A5B4-A01A-7682E42E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4FD5-47D6-B7D6-8966-F551BB34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0069E-326B-EFAD-2711-8D7B0F95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EE1A-C899-42AD-639F-F6BB1BCB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3765E-BFFA-D355-FBBF-EDD77F6B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94E4-F565-EC36-87BF-32887D9F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A56-1EC9-347D-42AA-6260666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D9FE-6E14-651E-2F61-7D634D3D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19480-42D2-26C9-1779-9718F36A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D1EAC-D427-1479-5346-40AB5DD2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F165-1832-A52B-0E6B-038A2C47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3D9D-5AB4-C874-84B2-B91D930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BED-5332-BB88-58D8-0A8E267A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D3AD-1AE2-A66D-7C99-25C6BB02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FBAB-5DBA-FC04-B066-F0950AA2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2D2-4C50-63CF-E877-148C9EBF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F931-21B6-A648-03A5-39169658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CE5B-C0AB-788A-2D99-6992183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9F55-327F-9707-43E0-BF75658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12F7-573B-25BA-F1A8-5E326F63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EDBC-F755-9830-ACCA-F4F3C8C1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949A-2530-1B9B-CF0C-EA609516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C1EF-BE0C-453E-9152-788847E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AA6-454F-5D04-7462-9D87721B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F7CD-3A92-20FC-78AB-6A4636C1B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C1FC-1DB0-FA67-D2E0-327EAFC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8DDF-9A24-E8BF-2764-6E0A424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C38C-3BC5-95B3-8997-D4696313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C264-B911-7433-1375-21DAE38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6D95-EB9D-165E-4907-6CC46F7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2A2C-AF47-8550-A5F7-0F1B663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DB79-9552-6D68-C5C6-28F4E006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B7A2C-CC4A-CAB9-0C9C-6AC351E8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B21AF-4888-4B57-D7DF-2BD6B096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99F8-B014-D32A-9590-1EC5220B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14576-1B7C-464E-DF24-7E4A2F0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3E083-EC81-0074-502B-07350A12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D543-57AF-3B62-CD9B-C593C7A8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1580F-0862-0DAB-7BF9-0CA8AC79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3ABA-5911-1D58-B574-3612F454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730B-9BC5-AAB9-6F1F-6EB39EFD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63D9-EC58-75A2-E2A3-916683EA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00BA-1804-0CB7-1693-623E540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D24BD-5075-F276-10F3-D41E36A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5C2B-8D5D-4842-7CFD-9E8C4B52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1E00-E98E-D2F0-5FD7-77068A26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49317-2149-C578-4793-987505579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344-4836-C58B-E4DC-92D681A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88AA-0D72-FEE4-95C7-06326D5D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B5BD-C6B1-4DDF-1E95-629C1E2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C0FB-ABBD-8F68-EB88-9B05868B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41653-A094-EA73-E22C-E105C81CD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1F6F-587B-E8F7-C2B8-DFBF3AB9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55B0-EFC1-B0E7-F360-AC4620F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C4D84-D92C-99D7-C968-1943128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D5E2-5F3E-0014-4FEA-7382A5F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EAA33-E887-A885-2D5F-40AE9E2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E9E3-49BA-3D0F-FFB5-4A15F78E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B668-C818-A516-F93B-978C6FFE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53EC-0746-4FBA-AE4D-AEEFA597336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B615-E66C-12BE-6A8E-114E13EC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C40D-0494-9A53-EAE6-A9B7279E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8B073-C57C-8418-381F-557EB7E8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387471"/>
            <a:ext cx="11767127" cy="6083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989162-E7EA-EFEB-F57D-9715CD43AC1C}"/>
              </a:ext>
            </a:extLst>
          </p:cNvPr>
          <p:cNvSpPr/>
          <p:nvPr/>
        </p:nvSpPr>
        <p:spPr>
          <a:xfrm>
            <a:off x="1995055" y="3214255"/>
            <a:ext cx="2623127" cy="149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Uncheck this box for easier orientation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5C306D-3039-2E37-2E7A-905FDCA69EE8}"/>
              </a:ext>
            </a:extLst>
          </p:cNvPr>
          <p:cNvSpPr/>
          <p:nvPr/>
        </p:nvSpPr>
        <p:spPr>
          <a:xfrm rot="13757020">
            <a:off x="1508666" y="2844799"/>
            <a:ext cx="609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0544C-BEF3-B4F8-C9D1-7A3F5B6D9602}"/>
              </a:ext>
            </a:extLst>
          </p:cNvPr>
          <p:cNvGrpSpPr/>
          <p:nvPr/>
        </p:nvGrpSpPr>
        <p:grpSpPr>
          <a:xfrm>
            <a:off x="300182" y="445014"/>
            <a:ext cx="11591636" cy="5967971"/>
            <a:chOff x="300182" y="445014"/>
            <a:chExt cx="11591636" cy="59679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10FF8F-8600-0226-1019-54E5ECC4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2" y="445014"/>
              <a:ext cx="11591636" cy="596797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24DF85-835D-4CF3-A5F3-4D301A14DA51}"/>
                </a:ext>
              </a:extLst>
            </p:cNvPr>
            <p:cNvSpPr/>
            <p:nvPr/>
          </p:nvSpPr>
          <p:spPr>
            <a:xfrm>
              <a:off x="2835564" y="2680854"/>
              <a:ext cx="2623127" cy="1496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 this button to start Data Download Tool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5493053-07D6-1C22-8F46-3816DCBB8AC2}"/>
                </a:ext>
              </a:extLst>
            </p:cNvPr>
            <p:cNvSpPr/>
            <p:nvPr/>
          </p:nvSpPr>
          <p:spPr>
            <a:xfrm rot="14570522">
              <a:off x="3588762" y="2125176"/>
              <a:ext cx="757979" cy="431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D2D365-5E37-E68D-1BF7-6F9ED9C6DC3D}"/>
                </a:ext>
              </a:extLst>
            </p:cNvPr>
            <p:cNvSpPr/>
            <p:nvPr/>
          </p:nvSpPr>
          <p:spPr>
            <a:xfrm>
              <a:off x="6608618" y="3719945"/>
              <a:ext cx="2623127" cy="1496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Draw rectangle.  Click once on first corner to start drawing, click on opposite corner to stop.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12E332-E39B-ADC7-9D73-B96BE9344855}"/>
                </a:ext>
              </a:extLst>
            </p:cNvPr>
            <p:cNvSpPr/>
            <p:nvPr/>
          </p:nvSpPr>
          <p:spPr>
            <a:xfrm rot="15255237">
              <a:off x="7476536" y="3092232"/>
              <a:ext cx="757979" cy="431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3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L. Swaty</dc:creator>
  <cp:lastModifiedBy>Randy L. Swaty</cp:lastModifiedBy>
  <cp:revision>1</cp:revision>
  <dcterms:created xsi:type="dcterms:W3CDTF">2024-01-03T14:06:48Z</dcterms:created>
  <dcterms:modified xsi:type="dcterms:W3CDTF">2024-01-03T14:30:12Z</dcterms:modified>
</cp:coreProperties>
</file>