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3" r:id="rId6"/>
    <p:sldId id="260" r:id="rId7"/>
    <p:sldId id="266" r:id="rId8"/>
    <p:sldId id="261" r:id="rId9"/>
    <p:sldId id="267" r:id="rId10"/>
    <p:sldId id="272" r:id="rId11"/>
    <p:sldId id="273" r:id="rId12"/>
    <p:sldId id="268" r:id="rId13"/>
    <p:sldId id="269" r:id="rId14"/>
    <p:sldId id="274" r:id="rId15"/>
    <p:sldId id="275" r:id="rId16"/>
    <p:sldId id="276" r:id="rId17"/>
    <p:sldId id="279" r:id="rId18"/>
    <p:sldId id="277" r:id="rId19"/>
    <p:sldId id="280" r:id="rId20"/>
    <p:sldId id="281" r:id="rId21"/>
    <p:sldId id="282" r:id="rId22"/>
    <p:sldId id="278" r:id="rId23"/>
    <p:sldId id="284" r:id="rId24"/>
    <p:sldId id="285" r:id="rId25"/>
    <p:sldId id="283" r:id="rId26"/>
    <p:sldId id="270" r:id="rId27"/>
    <p:sldId id="27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8"/>
    <p:restoredTop sz="96778"/>
  </p:normalViewPr>
  <p:slideViewPr>
    <p:cSldViewPr snapToGrid="0">
      <p:cViewPr varScale="1">
        <p:scale>
          <a:sx n="121" d="100"/>
          <a:sy n="121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5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0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8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6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0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0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0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4D24-E2E4-46C0-A786-2EBDDB6200D4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B16EF-32ED-4C6E-AC40-119BEDAF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1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2904165" y="683491"/>
            <a:ext cx="27448" cy="5846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961074" y="683490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590388" y="1182254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590388" y="868218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90389" y="1893454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1" idx="2"/>
            <a:endCxn id="22" idx="0"/>
          </p:cNvCxnSpPr>
          <p:nvPr/>
        </p:nvCxnSpPr>
        <p:spPr>
          <a:xfrm>
            <a:off x="2876717" y="2207490"/>
            <a:ext cx="5084357" cy="4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405171" y="683490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674746" y="2951017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674746" y="2636981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674747" y="3662217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146291" y="5093853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146291" y="4779817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46292" y="5805053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endCxn id="25" idx="0"/>
          </p:cNvCxnSpPr>
          <p:nvPr/>
        </p:nvCxnSpPr>
        <p:spPr>
          <a:xfrm flipH="1">
            <a:off x="5432619" y="4013199"/>
            <a:ext cx="2528454" cy="76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0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6">
            <a:extLst>
              <a:ext uri="{FF2B5EF4-FFF2-40B4-BE49-F238E27FC236}">
                <a16:creationId xmlns:a16="http://schemas.microsoft.com/office/drawing/2014/main" id="{04BF06AE-2F2D-D549-94A8-B1DC5AC962DE}"/>
              </a:ext>
            </a:extLst>
          </p:cNvPr>
          <p:cNvCxnSpPr/>
          <p:nvPr/>
        </p:nvCxnSpPr>
        <p:spPr>
          <a:xfrm>
            <a:off x="1066498" y="171426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>
            <a:extLst>
              <a:ext uri="{FF2B5EF4-FFF2-40B4-BE49-F238E27FC236}">
                <a16:creationId xmlns:a16="http://schemas.microsoft.com/office/drawing/2014/main" id="{046D24DB-C528-6A4D-A954-EB34C6CC9CCD}"/>
              </a:ext>
            </a:extLst>
          </p:cNvPr>
          <p:cNvSpPr/>
          <p:nvPr/>
        </p:nvSpPr>
        <p:spPr>
          <a:xfrm>
            <a:off x="780169" y="1007142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5AA8846-1FC7-AB49-8E09-A81F6927D539}"/>
              </a:ext>
            </a:extLst>
          </p:cNvPr>
          <p:cNvSpPr/>
          <p:nvPr/>
        </p:nvSpPr>
        <p:spPr>
          <a:xfrm>
            <a:off x="780170" y="409087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79C51E5-BE37-AB45-8425-E0651A4D3B2A}"/>
              </a:ext>
            </a:extLst>
          </p:cNvPr>
          <p:cNvSpPr/>
          <p:nvPr/>
        </p:nvSpPr>
        <p:spPr>
          <a:xfrm>
            <a:off x="780167" y="2008718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17EB2-CE75-9441-A099-7D4857FDFFA2}"/>
              </a:ext>
            </a:extLst>
          </p:cNvPr>
          <p:cNvSpPr txBox="1"/>
          <p:nvPr/>
        </p:nvSpPr>
        <p:spPr>
          <a:xfrm>
            <a:off x="1527384" y="33742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54059A-FBE8-5D4C-82D0-2E87ECDB78CE}"/>
              </a:ext>
            </a:extLst>
          </p:cNvPr>
          <p:cNvSpPr txBox="1"/>
          <p:nvPr/>
        </p:nvSpPr>
        <p:spPr>
          <a:xfrm>
            <a:off x="1527384" y="1058724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produce</a:t>
            </a:r>
            <a:endParaRPr lang="zh-CN" altLang="en-US" sz="32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F6CAC3F-D3A1-534F-9E4F-D02A8036975E}"/>
              </a:ext>
            </a:extLst>
          </p:cNvPr>
          <p:cNvSpPr/>
          <p:nvPr/>
        </p:nvSpPr>
        <p:spPr>
          <a:xfrm>
            <a:off x="780167" y="2959479"/>
            <a:ext cx="572655" cy="71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957A28-2DCC-1847-B977-8EB585D4E491}"/>
              </a:ext>
            </a:extLst>
          </p:cNvPr>
          <p:cNvSpPr txBox="1"/>
          <p:nvPr/>
        </p:nvSpPr>
        <p:spPr>
          <a:xfrm>
            <a:off x="1527383" y="3044171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notify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95ECB-98EA-7846-B43C-04874052CC5A}"/>
              </a:ext>
            </a:extLst>
          </p:cNvPr>
          <p:cNvSpPr txBox="1"/>
          <p:nvPr/>
        </p:nvSpPr>
        <p:spPr>
          <a:xfrm>
            <a:off x="1533507" y="1841511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unlock</a:t>
            </a:r>
            <a:endParaRPr lang="zh-CN" altLang="en-US" sz="32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E380F0A-F9C1-8342-B9F0-B46FE903F759}"/>
              </a:ext>
            </a:extLst>
          </p:cNvPr>
          <p:cNvSpPr/>
          <p:nvPr/>
        </p:nvSpPr>
        <p:spPr>
          <a:xfrm>
            <a:off x="3310674" y="957161"/>
            <a:ext cx="4221019" cy="7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cond_var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764B6FB-EB91-8242-B2A1-C569D32B76FE}"/>
              </a:ext>
            </a:extLst>
          </p:cNvPr>
          <p:cNvSpPr/>
          <p:nvPr/>
        </p:nvSpPr>
        <p:spPr>
          <a:xfrm>
            <a:off x="3569552" y="1137907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E318FA6-7B29-D74C-B167-7C253AACFAEF}"/>
              </a:ext>
            </a:extLst>
          </p:cNvPr>
          <p:cNvSpPr/>
          <p:nvPr/>
        </p:nvSpPr>
        <p:spPr>
          <a:xfrm>
            <a:off x="8187692" y="2448266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3F33952-0E93-314D-86C5-E0E5F54A4CA1}"/>
              </a:ext>
            </a:extLst>
          </p:cNvPr>
          <p:cNvSpPr/>
          <p:nvPr/>
        </p:nvSpPr>
        <p:spPr>
          <a:xfrm>
            <a:off x="8187692" y="1976881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45C3CAF-9ADD-2646-A412-BC68114D70EC}"/>
              </a:ext>
            </a:extLst>
          </p:cNvPr>
          <p:cNvSpPr/>
          <p:nvPr/>
        </p:nvSpPr>
        <p:spPr>
          <a:xfrm>
            <a:off x="8187692" y="3316815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AB2C0D-625C-2245-A4B5-E0C4B9D819D0}"/>
              </a:ext>
            </a:extLst>
          </p:cNvPr>
          <p:cNvSpPr txBox="1"/>
          <p:nvPr/>
        </p:nvSpPr>
        <p:spPr>
          <a:xfrm>
            <a:off x="8934907" y="17985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347466-F9EB-DB49-A913-34CD1FDC56A9}"/>
              </a:ext>
            </a:extLst>
          </p:cNvPr>
          <p:cNvSpPr txBox="1"/>
          <p:nvPr/>
        </p:nvSpPr>
        <p:spPr>
          <a:xfrm>
            <a:off x="8934907" y="2448266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consume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F00C25-FAFF-9746-B202-193341C33BE2}"/>
              </a:ext>
            </a:extLst>
          </p:cNvPr>
          <p:cNvSpPr txBox="1"/>
          <p:nvPr/>
        </p:nvSpPr>
        <p:spPr>
          <a:xfrm>
            <a:off x="8941032" y="3098026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unlock</a:t>
            </a:r>
            <a:endParaRPr lang="zh-CN" altLang="en-US" sz="3200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E1673C8-CAD4-0949-A59E-DD821744F86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888207" y="1537594"/>
            <a:ext cx="0" cy="4480451"/>
          </a:xfrm>
          <a:prstGeom prst="straightConnector1">
            <a:avLst/>
          </a:prstGeom>
          <a:ln w="508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4C8FFEA-09B5-A941-8F4D-7A9DF984CB8E}"/>
              </a:ext>
            </a:extLst>
          </p:cNvPr>
          <p:cNvCxnSpPr>
            <a:cxnSpLocks/>
          </p:cNvCxnSpPr>
          <p:nvPr/>
        </p:nvCxnSpPr>
        <p:spPr>
          <a:xfrm>
            <a:off x="2763772" y="3362107"/>
            <a:ext cx="1124435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F426E86D-EA17-D74B-B15B-C4FE4582A4E7}"/>
              </a:ext>
            </a:extLst>
          </p:cNvPr>
          <p:cNvSpPr/>
          <p:nvPr/>
        </p:nvSpPr>
        <p:spPr>
          <a:xfrm>
            <a:off x="3608389" y="4378702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4C4ADE-B5EC-5540-91DA-D2299F6E9E57}"/>
              </a:ext>
            </a:extLst>
          </p:cNvPr>
          <p:cNvSpPr txBox="1"/>
          <p:nvPr/>
        </p:nvSpPr>
        <p:spPr>
          <a:xfrm>
            <a:off x="4355603" y="425545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08835F8-94BA-BE46-85A3-D4EC85EB333E}"/>
              </a:ext>
            </a:extLst>
          </p:cNvPr>
          <p:cNvSpPr/>
          <p:nvPr/>
        </p:nvSpPr>
        <p:spPr>
          <a:xfrm>
            <a:off x="3608389" y="4840229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5C9330-31B6-964A-9C1B-BBDAB38B9685}"/>
              </a:ext>
            </a:extLst>
          </p:cNvPr>
          <p:cNvSpPr txBox="1"/>
          <p:nvPr/>
        </p:nvSpPr>
        <p:spPr>
          <a:xfrm>
            <a:off x="4355603" y="4903441"/>
            <a:ext cx="3565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check predicate</a:t>
            </a:r>
            <a:endParaRPr lang="zh-CN" altLang="en-US" sz="3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EE6B18-625F-3749-A393-E0E547EC6745}"/>
              </a:ext>
            </a:extLst>
          </p:cNvPr>
          <p:cNvSpPr txBox="1"/>
          <p:nvPr/>
        </p:nvSpPr>
        <p:spPr>
          <a:xfrm>
            <a:off x="3661307" y="225877"/>
            <a:ext cx="260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accent2"/>
                </a:solidFill>
              </a:rPr>
              <a:t>consumer1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EA98FBF-3058-2F42-9AF0-4AA8A879BE08}"/>
              </a:ext>
            </a:extLst>
          </p:cNvPr>
          <p:cNvSpPr txBox="1"/>
          <p:nvPr/>
        </p:nvSpPr>
        <p:spPr>
          <a:xfrm>
            <a:off x="8901233" y="88662"/>
            <a:ext cx="260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accent2"/>
                </a:solidFill>
              </a:rPr>
              <a:t>consumer2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568991DA-BB61-7C4C-9670-EC9C4758EC36}"/>
              </a:ext>
            </a:extLst>
          </p:cNvPr>
          <p:cNvSpPr/>
          <p:nvPr/>
        </p:nvSpPr>
        <p:spPr>
          <a:xfrm>
            <a:off x="7880213" y="955427"/>
            <a:ext cx="4221019" cy="7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mutex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D94B8AE-1C3D-D445-9E36-6EE7705CA214}"/>
              </a:ext>
            </a:extLst>
          </p:cNvPr>
          <p:cNvSpPr/>
          <p:nvPr/>
        </p:nvSpPr>
        <p:spPr>
          <a:xfrm>
            <a:off x="8139091" y="1136173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53B5830-BB45-5F49-AB95-C2CA2A94AF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57746" y="1535860"/>
            <a:ext cx="0" cy="4482185"/>
          </a:xfrm>
          <a:prstGeom prst="straightConnector1">
            <a:avLst/>
          </a:prstGeom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5DD77E6-5ABC-CD48-B417-CF492922292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72780" y="2133899"/>
            <a:ext cx="5568912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3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6">
            <a:extLst>
              <a:ext uri="{FF2B5EF4-FFF2-40B4-BE49-F238E27FC236}">
                <a16:creationId xmlns:a16="http://schemas.microsoft.com/office/drawing/2014/main" id="{04BF06AE-2F2D-D549-94A8-B1DC5AC962DE}"/>
              </a:ext>
            </a:extLst>
          </p:cNvPr>
          <p:cNvCxnSpPr/>
          <p:nvPr/>
        </p:nvCxnSpPr>
        <p:spPr>
          <a:xfrm>
            <a:off x="1066498" y="171426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>
            <a:extLst>
              <a:ext uri="{FF2B5EF4-FFF2-40B4-BE49-F238E27FC236}">
                <a16:creationId xmlns:a16="http://schemas.microsoft.com/office/drawing/2014/main" id="{046D24DB-C528-6A4D-A954-EB34C6CC9CCD}"/>
              </a:ext>
            </a:extLst>
          </p:cNvPr>
          <p:cNvSpPr/>
          <p:nvPr/>
        </p:nvSpPr>
        <p:spPr>
          <a:xfrm>
            <a:off x="780169" y="1007142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5AA8846-1FC7-AB49-8E09-A81F6927D539}"/>
              </a:ext>
            </a:extLst>
          </p:cNvPr>
          <p:cNvSpPr/>
          <p:nvPr/>
        </p:nvSpPr>
        <p:spPr>
          <a:xfrm>
            <a:off x="780170" y="409087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79C51E5-BE37-AB45-8425-E0651A4D3B2A}"/>
              </a:ext>
            </a:extLst>
          </p:cNvPr>
          <p:cNvSpPr/>
          <p:nvPr/>
        </p:nvSpPr>
        <p:spPr>
          <a:xfrm>
            <a:off x="780170" y="3378956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17EB2-CE75-9441-A099-7D4857FDFFA2}"/>
              </a:ext>
            </a:extLst>
          </p:cNvPr>
          <p:cNvSpPr txBox="1"/>
          <p:nvPr/>
        </p:nvSpPr>
        <p:spPr>
          <a:xfrm>
            <a:off x="1527384" y="33742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54059A-FBE8-5D4C-82D0-2E87ECDB78CE}"/>
              </a:ext>
            </a:extLst>
          </p:cNvPr>
          <p:cNvSpPr txBox="1"/>
          <p:nvPr/>
        </p:nvSpPr>
        <p:spPr>
          <a:xfrm>
            <a:off x="1527384" y="1058724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produce</a:t>
            </a:r>
            <a:endParaRPr lang="zh-CN" altLang="en-US" sz="32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F6CAC3F-D3A1-534F-9E4F-D02A8036975E}"/>
              </a:ext>
            </a:extLst>
          </p:cNvPr>
          <p:cNvSpPr/>
          <p:nvPr/>
        </p:nvSpPr>
        <p:spPr>
          <a:xfrm>
            <a:off x="780169" y="2027681"/>
            <a:ext cx="572655" cy="71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957A28-2DCC-1847-B977-8EB585D4E491}"/>
              </a:ext>
            </a:extLst>
          </p:cNvPr>
          <p:cNvSpPr txBox="1"/>
          <p:nvPr/>
        </p:nvSpPr>
        <p:spPr>
          <a:xfrm>
            <a:off x="1527385" y="2112373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notify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95ECB-98EA-7846-B43C-04874052CC5A}"/>
              </a:ext>
            </a:extLst>
          </p:cNvPr>
          <p:cNvSpPr txBox="1"/>
          <p:nvPr/>
        </p:nvSpPr>
        <p:spPr>
          <a:xfrm>
            <a:off x="1533510" y="3211749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unlock</a:t>
            </a:r>
            <a:endParaRPr lang="zh-CN" altLang="en-US" sz="32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E380F0A-F9C1-8342-B9F0-B46FE903F759}"/>
              </a:ext>
            </a:extLst>
          </p:cNvPr>
          <p:cNvSpPr/>
          <p:nvPr/>
        </p:nvSpPr>
        <p:spPr>
          <a:xfrm>
            <a:off x="3310674" y="957161"/>
            <a:ext cx="4221019" cy="7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cond_var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764B6FB-EB91-8242-B2A1-C569D32B76FE}"/>
              </a:ext>
            </a:extLst>
          </p:cNvPr>
          <p:cNvSpPr/>
          <p:nvPr/>
        </p:nvSpPr>
        <p:spPr>
          <a:xfrm>
            <a:off x="3569552" y="1137907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E1673C8-CAD4-0949-A59E-DD821744F86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888207" y="1537594"/>
            <a:ext cx="0" cy="4480451"/>
          </a:xfrm>
          <a:prstGeom prst="straightConnector1">
            <a:avLst/>
          </a:prstGeom>
          <a:ln w="508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4C8FFEA-09B5-A941-8F4D-7A9DF984CB8E}"/>
              </a:ext>
            </a:extLst>
          </p:cNvPr>
          <p:cNvCxnSpPr>
            <a:cxnSpLocks/>
          </p:cNvCxnSpPr>
          <p:nvPr/>
        </p:nvCxnSpPr>
        <p:spPr>
          <a:xfrm>
            <a:off x="2763774" y="2430309"/>
            <a:ext cx="1124435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C4C4ADE-B5EC-5540-91DA-D2299F6E9E57}"/>
              </a:ext>
            </a:extLst>
          </p:cNvPr>
          <p:cNvSpPr txBox="1"/>
          <p:nvPr/>
        </p:nvSpPr>
        <p:spPr>
          <a:xfrm>
            <a:off x="7231701" y="394093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5C9330-31B6-964A-9C1B-BBDAB38B9685}"/>
              </a:ext>
            </a:extLst>
          </p:cNvPr>
          <p:cNvSpPr txBox="1"/>
          <p:nvPr/>
        </p:nvSpPr>
        <p:spPr>
          <a:xfrm>
            <a:off x="7231701" y="4588921"/>
            <a:ext cx="3565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consume</a:t>
            </a:r>
            <a:endParaRPr lang="zh-CN" altLang="en-US" sz="3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EE6B18-625F-3749-A393-E0E547EC6745}"/>
              </a:ext>
            </a:extLst>
          </p:cNvPr>
          <p:cNvSpPr txBox="1"/>
          <p:nvPr/>
        </p:nvSpPr>
        <p:spPr>
          <a:xfrm>
            <a:off x="3661307" y="225877"/>
            <a:ext cx="260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accent2"/>
                </a:solidFill>
              </a:rPr>
              <a:t>consumer1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EA98FBF-3058-2F42-9AF0-4AA8A879BE08}"/>
              </a:ext>
            </a:extLst>
          </p:cNvPr>
          <p:cNvSpPr txBox="1"/>
          <p:nvPr/>
        </p:nvSpPr>
        <p:spPr>
          <a:xfrm>
            <a:off x="8901233" y="88662"/>
            <a:ext cx="260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accent2"/>
                </a:solidFill>
              </a:rPr>
              <a:t>consumer2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568991DA-BB61-7C4C-9670-EC9C4758EC36}"/>
              </a:ext>
            </a:extLst>
          </p:cNvPr>
          <p:cNvSpPr/>
          <p:nvPr/>
        </p:nvSpPr>
        <p:spPr>
          <a:xfrm>
            <a:off x="7880213" y="955427"/>
            <a:ext cx="4221019" cy="7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mutex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D94B8AE-1C3D-D445-9E36-6EE7705CA214}"/>
              </a:ext>
            </a:extLst>
          </p:cNvPr>
          <p:cNvSpPr/>
          <p:nvPr/>
        </p:nvSpPr>
        <p:spPr>
          <a:xfrm>
            <a:off x="8139091" y="1136173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5DD77E6-5ABC-CD48-B417-CF492922292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72783" y="3504137"/>
            <a:ext cx="3898033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F51EA334-F04A-6144-9F8F-5447B9792804}"/>
              </a:ext>
            </a:extLst>
          </p:cNvPr>
          <p:cNvSpPr/>
          <p:nvPr/>
        </p:nvSpPr>
        <p:spPr>
          <a:xfrm>
            <a:off x="6193283" y="2316557"/>
            <a:ext cx="4221019" cy="7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42CA7441-869C-064E-B0E3-280E3141B2FC}"/>
              </a:ext>
            </a:extLst>
          </p:cNvPr>
          <p:cNvSpPr/>
          <p:nvPr/>
        </p:nvSpPr>
        <p:spPr>
          <a:xfrm>
            <a:off x="6452161" y="2497303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DFBB5DE9-A061-E34E-A1D8-AD6A23D2D28F}"/>
              </a:ext>
            </a:extLst>
          </p:cNvPr>
          <p:cNvSpPr/>
          <p:nvPr/>
        </p:nvSpPr>
        <p:spPr>
          <a:xfrm>
            <a:off x="7248323" y="2497303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23ABC-8B05-A448-85AA-1B91DDD4BC8E}"/>
              </a:ext>
            </a:extLst>
          </p:cNvPr>
          <p:cNvSpPr txBox="1"/>
          <p:nvPr/>
        </p:nvSpPr>
        <p:spPr>
          <a:xfrm>
            <a:off x="8158110" y="2318354"/>
            <a:ext cx="197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mutex</a:t>
            </a:r>
            <a:endParaRPr kumimoji="1" lang="zh-CN" altLang="en-US" sz="4000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7B19198-3C07-3E4B-8F25-9D056F60207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888207" y="2697148"/>
            <a:ext cx="2305076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4CD8B60-7A73-7841-8926-2BFDE967745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770816" y="2896990"/>
            <a:ext cx="0" cy="3153921"/>
          </a:xfrm>
          <a:prstGeom prst="straightConnector1">
            <a:avLst/>
          </a:prstGeom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F426E86D-EA17-D74B-B15B-C4FE4582A4E7}"/>
              </a:ext>
            </a:extLst>
          </p:cNvPr>
          <p:cNvSpPr/>
          <p:nvPr/>
        </p:nvSpPr>
        <p:spPr>
          <a:xfrm>
            <a:off x="6484487" y="4064182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08835F8-94BA-BE46-85A3-D4EC85EB333E}"/>
              </a:ext>
            </a:extLst>
          </p:cNvPr>
          <p:cNvSpPr/>
          <p:nvPr/>
        </p:nvSpPr>
        <p:spPr>
          <a:xfrm>
            <a:off x="6484487" y="4525709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41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6">
            <a:extLst>
              <a:ext uri="{FF2B5EF4-FFF2-40B4-BE49-F238E27FC236}">
                <a16:creationId xmlns:a16="http://schemas.microsoft.com/office/drawing/2014/main" id="{5AF75080-7674-C241-B870-7F113087F026}"/>
              </a:ext>
            </a:extLst>
          </p:cNvPr>
          <p:cNvCxnSpPr>
            <a:cxnSpLocks/>
          </p:cNvCxnSpPr>
          <p:nvPr/>
        </p:nvCxnSpPr>
        <p:spPr>
          <a:xfrm>
            <a:off x="7465312" y="2036389"/>
            <a:ext cx="0" cy="2852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09561435-9801-A649-A197-D580948CE149}"/>
              </a:ext>
            </a:extLst>
          </p:cNvPr>
          <p:cNvCxnSpPr/>
          <p:nvPr/>
        </p:nvCxnSpPr>
        <p:spPr>
          <a:xfrm>
            <a:off x="4289715" y="180134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BCBE22E6-BDFA-414A-903C-DBE794722B81}"/>
              </a:ext>
            </a:extLst>
          </p:cNvPr>
          <p:cNvSpPr/>
          <p:nvPr/>
        </p:nvSpPr>
        <p:spPr>
          <a:xfrm>
            <a:off x="7178665" y="2190360"/>
            <a:ext cx="572655" cy="18451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50F0940-B079-0941-8A98-C1B4CF98F845}"/>
              </a:ext>
            </a:extLst>
          </p:cNvPr>
          <p:cNvSpPr/>
          <p:nvPr/>
        </p:nvSpPr>
        <p:spPr>
          <a:xfrm>
            <a:off x="4030832" y="467411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8CC37CF-D734-6244-8E40-96306D3923AD}"/>
              </a:ext>
            </a:extLst>
          </p:cNvPr>
          <p:cNvSpPr/>
          <p:nvPr/>
        </p:nvSpPr>
        <p:spPr>
          <a:xfrm>
            <a:off x="7178665" y="4271584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712C6AE-0739-6047-ADA7-83F42D3F0FCF}"/>
              </a:ext>
            </a:extLst>
          </p:cNvPr>
          <p:cNvSpPr/>
          <p:nvPr/>
        </p:nvSpPr>
        <p:spPr>
          <a:xfrm>
            <a:off x="4030833" y="1325545"/>
            <a:ext cx="572655" cy="18451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1E1435-246C-054A-98D4-E74ECA01473A}"/>
              </a:ext>
            </a:extLst>
          </p:cNvPr>
          <p:cNvSpPr txBox="1"/>
          <p:nvPr/>
        </p:nvSpPr>
        <p:spPr>
          <a:xfrm>
            <a:off x="2297582" y="4303658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block</a:t>
            </a:r>
            <a:endParaRPr lang="zh-CN" altLang="en-US" sz="3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4DCBE83-215A-8D40-B018-B2C2C0FB2C75}"/>
              </a:ext>
            </a:extLst>
          </p:cNvPr>
          <p:cNvCxnSpPr/>
          <p:nvPr/>
        </p:nvCxnSpPr>
        <p:spPr>
          <a:xfrm>
            <a:off x="4667794" y="781447"/>
            <a:ext cx="2699657" cy="12549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8DD1FC0-F5DF-074A-BDF3-64C7D85C5D90}"/>
              </a:ext>
            </a:extLst>
          </p:cNvPr>
          <p:cNvSpPr txBox="1"/>
          <p:nvPr/>
        </p:nvSpPr>
        <p:spPr>
          <a:xfrm>
            <a:off x="7849181" y="2820554"/>
            <a:ext cx="79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IO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B6859C-7A7A-3344-A92C-EE06BF7EE37E}"/>
              </a:ext>
            </a:extLst>
          </p:cNvPr>
          <p:cNvSpPr txBox="1"/>
          <p:nvPr/>
        </p:nvSpPr>
        <p:spPr>
          <a:xfrm>
            <a:off x="1298911" y="1897972"/>
            <a:ext cx="251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do </a:t>
            </a:r>
            <a:r>
              <a:rPr lang="en-US" altLang="zh-CN" sz="3200" dirty="0" err="1"/>
              <a:t>somthing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47D8B4-EB84-7243-AE4C-E345AD0AE6A1}"/>
              </a:ext>
            </a:extLst>
          </p:cNvPr>
          <p:cNvSpPr txBox="1"/>
          <p:nvPr/>
        </p:nvSpPr>
        <p:spPr>
          <a:xfrm>
            <a:off x="7849181" y="4136214"/>
            <a:ext cx="2260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promise.set</a:t>
            </a:r>
            <a:endParaRPr lang="zh-CN" altLang="en-US" sz="32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A8F8D4D-08CB-094B-B2C6-8A01D07AD248}"/>
              </a:ext>
            </a:extLst>
          </p:cNvPr>
          <p:cNvSpPr/>
          <p:nvPr/>
        </p:nvSpPr>
        <p:spPr>
          <a:xfrm>
            <a:off x="4030834" y="3562104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0E1615-E671-AA4D-9E16-586E5C4981EF}"/>
              </a:ext>
            </a:extLst>
          </p:cNvPr>
          <p:cNvSpPr txBox="1"/>
          <p:nvPr/>
        </p:nvSpPr>
        <p:spPr>
          <a:xfrm>
            <a:off x="1651700" y="3431556"/>
            <a:ext cx="2166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future.wait</a:t>
            </a:r>
            <a:endParaRPr lang="zh-CN" altLang="en-US" sz="32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00E2C0AD-A3AB-5048-AA87-6DA6C68A8370}"/>
              </a:ext>
            </a:extLst>
          </p:cNvPr>
          <p:cNvSpPr/>
          <p:nvPr/>
        </p:nvSpPr>
        <p:spPr>
          <a:xfrm>
            <a:off x="4030835" y="5278412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C656EF4-CFF4-DD4A-A380-53F4D03A6FD6}"/>
              </a:ext>
            </a:extLst>
          </p:cNvPr>
          <p:cNvCxnSpPr>
            <a:cxnSpLocks/>
          </p:cNvCxnSpPr>
          <p:nvPr/>
        </p:nvCxnSpPr>
        <p:spPr>
          <a:xfrm flipH="1">
            <a:off x="4667794" y="4585620"/>
            <a:ext cx="2434046" cy="6927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6">
            <a:extLst>
              <a:ext uri="{FF2B5EF4-FFF2-40B4-BE49-F238E27FC236}">
                <a16:creationId xmlns:a16="http://schemas.microsoft.com/office/drawing/2014/main" id="{82C97C54-9918-EB42-A2F9-6A8150E83110}"/>
              </a:ext>
            </a:extLst>
          </p:cNvPr>
          <p:cNvCxnSpPr>
            <a:cxnSpLocks/>
          </p:cNvCxnSpPr>
          <p:nvPr/>
        </p:nvCxnSpPr>
        <p:spPr>
          <a:xfrm>
            <a:off x="3818591" y="3952182"/>
            <a:ext cx="0" cy="122357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C0983D-5556-384F-9A1B-F670A43E7AE3}"/>
              </a:ext>
            </a:extLst>
          </p:cNvPr>
          <p:cNvSpPr txBox="1"/>
          <p:nvPr/>
        </p:nvSpPr>
        <p:spPr>
          <a:xfrm>
            <a:off x="1649404" y="5122828"/>
            <a:ext cx="20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future.get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471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2D7A3632-E091-CF4F-8E34-E49A917D6647}"/>
              </a:ext>
            </a:extLst>
          </p:cNvPr>
          <p:cNvCxnSpPr>
            <a:cxnSpLocks/>
          </p:cNvCxnSpPr>
          <p:nvPr/>
        </p:nvCxnSpPr>
        <p:spPr>
          <a:xfrm>
            <a:off x="1755392" y="406400"/>
            <a:ext cx="0" cy="6207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17E1D233-5935-F943-9898-50458FD508A3}"/>
              </a:ext>
            </a:extLst>
          </p:cNvPr>
          <p:cNvSpPr/>
          <p:nvPr/>
        </p:nvSpPr>
        <p:spPr>
          <a:xfrm>
            <a:off x="1468745" y="741680"/>
            <a:ext cx="572655" cy="95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2C4F473-6EED-FC42-B595-313D858F369B}"/>
              </a:ext>
            </a:extLst>
          </p:cNvPr>
          <p:cNvSpPr/>
          <p:nvPr/>
        </p:nvSpPr>
        <p:spPr>
          <a:xfrm>
            <a:off x="1468744" y="2210053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6">
            <a:extLst>
              <a:ext uri="{FF2B5EF4-FFF2-40B4-BE49-F238E27FC236}">
                <a16:creationId xmlns:a16="http://schemas.microsoft.com/office/drawing/2014/main" id="{E6A8B117-182B-D441-9032-7947F7718FAB}"/>
              </a:ext>
            </a:extLst>
          </p:cNvPr>
          <p:cNvCxnSpPr>
            <a:cxnSpLocks/>
          </p:cNvCxnSpPr>
          <p:nvPr/>
        </p:nvCxnSpPr>
        <p:spPr>
          <a:xfrm>
            <a:off x="3980432" y="406400"/>
            <a:ext cx="0" cy="6207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1B564BFC-141C-2C46-9B19-9AA1FB7B5C4B}"/>
              </a:ext>
            </a:extLst>
          </p:cNvPr>
          <p:cNvSpPr/>
          <p:nvPr/>
        </p:nvSpPr>
        <p:spPr>
          <a:xfrm>
            <a:off x="3693785" y="741680"/>
            <a:ext cx="572655" cy="1507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FA6D709-AE6A-FF40-BC87-88A52693E84A}"/>
              </a:ext>
            </a:extLst>
          </p:cNvPr>
          <p:cNvSpPr/>
          <p:nvPr/>
        </p:nvSpPr>
        <p:spPr>
          <a:xfrm>
            <a:off x="3693142" y="2925609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32DD2AF1-D4EE-574C-8C94-64B4B9E58BBB}"/>
              </a:ext>
            </a:extLst>
          </p:cNvPr>
          <p:cNvCxnSpPr>
            <a:cxnSpLocks/>
          </p:cNvCxnSpPr>
          <p:nvPr/>
        </p:nvCxnSpPr>
        <p:spPr>
          <a:xfrm>
            <a:off x="6382647" y="406400"/>
            <a:ext cx="0" cy="6207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4171AB7-1F43-A04E-B9C2-9215F6862EFE}"/>
              </a:ext>
            </a:extLst>
          </p:cNvPr>
          <p:cNvSpPr/>
          <p:nvPr/>
        </p:nvSpPr>
        <p:spPr>
          <a:xfrm>
            <a:off x="6096000" y="741681"/>
            <a:ext cx="572655" cy="7518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985677C-2AA4-B643-96E2-01CD77FA66DE}"/>
              </a:ext>
            </a:extLst>
          </p:cNvPr>
          <p:cNvSpPr/>
          <p:nvPr/>
        </p:nvSpPr>
        <p:spPr>
          <a:xfrm>
            <a:off x="6095998" y="1825999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6">
            <a:extLst>
              <a:ext uri="{FF2B5EF4-FFF2-40B4-BE49-F238E27FC236}">
                <a16:creationId xmlns:a16="http://schemas.microsoft.com/office/drawing/2014/main" id="{9971D312-09B9-9449-B63C-667874BEF6E5}"/>
              </a:ext>
            </a:extLst>
          </p:cNvPr>
          <p:cNvCxnSpPr>
            <a:cxnSpLocks/>
          </p:cNvCxnSpPr>
          <p:nvPr/>
        </p:nvCxnSpPr>
        <p:spPr>
          <a:xfrm>
            <a:off x="8498854" y="406400"/>
            <a:ext cx="0" cy="6207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D948864-7C21-C14F-B9E1-8C292F453C82}"/>
              </a:ext>
            </a:extLst>
          </p:cNvPr>
          <p:cNvSpPr/>
          <p:nvPr/>
        </p:nvSpPr>
        <p:spPr>
          <a:xfrm>
            <a:off x="8212207" y="741680"/>
            <a:ext cx="572655" cy="95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59C96FBE-1437-4749-BCD4-E12EDAD0AAED}"/>
              </a:ext>
            </a:extLst>
          </p:cNvPr>
          <p:cNvSpPr/>
          <p:nvPr/>
        </p:nvSpPr>
        <p:spPr>
          <a:xfrm>
            <a:off x="8239147" y="2156630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E18F35A-8894-2344-9BD4-4BD607FB17AA}"/>
              </a:ext>
            </a:extLst>
          </p:cNvPr>
          <p:cNvSpPr/>
          <p:nvPr/>
        </p:nvSpPr>
        <p:spPr>
          <a:xfrm>
            <a:off x="1495688" y="3955200"/>
            <a:ext cx="7316115" cy="3140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8A56640-2785-124B-8896-4C874368D765}"/>
              </a:ext>
            </a:extLst>
          </p:cNvPr>
          <p:cNvSpPr/>
          <p:nvPr/>
        </p:nvSpPr>
        <p:spPr>
          <a:xfrm>
            <a:off x="1468746" y="4560947"/>
            <a:ext cx="572655" cy="95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FB70B5F-98BA-674D-8D4F-DC53A175C93E}"/>
              </a:ext>
            </a:extLst>
          </p:cNvPr>
          <p:cNvSpPr/>
          <p:nvPr/>
        </p:nvSpPr>
        <p:spPr>
          <a:xfrm>
            <a:off x="3693143" y="4932015"/>
            <a:ext cx="572655" cy="7518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560CCA63-BA48-7F4A-BA38-902E662DB37E}"/>
              </a:ext>
            </a:extLst>
          </p:cNvPr>
          <p:cNvSpPr/>
          <p:nvPr/>
        </p:nvSpPr>
        <p:spPr>
          <a:xfrm>
            <a:off x="6095999" y="4457782"/>
            <a:ext cx="572655" cy="1507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8BE207A-C3F8-FD46-A637-8991E9C0876A}"/>
              </a:ext>
            </a:extLst>
          </p:cNvPr>
          <p:cNvSpPr/>
          <p:nvPr/>
        </p:nvSpPr>
        <p:spPr>
          <a:xfrm>
            <a:off x="8239148" y="4560946"/>
            <a:ext cx="572655" cy="95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6DA2D62-7F6C-2D4D-91F1-32230594DC49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1755072" y="2524089"/>
            <a:ext cx="3398674" cy="143111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13725AC-E022-9B47-97D3-D471AEB2CBC5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3979470" y="3239645"/>
            <a:ext cx="1174276" cy="71555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381B21B-FDC8-E741-B6F5-8097326E611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153746" y="2140035"/>
            <a:ext cx="1228580" cy="181516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D193E9D-6065-D149-8690-A9962C35AAE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153746" y="2470666"/>
            <a:ext cx="3371729" cy="148453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2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61D7AD0-A1AA-AF4B-A36B-46FD69E3B0CD}"/>
              </a:ext>
            </a:extLst>
          </p:cNvPr>
          <p:cNvSpPr/>
          <p:nvPr/>
        </p:nvSpPr>
        <p:spPr>
          <a:xfrm>
            <a:off x="1499359" y="1017260"/>
            <a:ext cx="609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9020F93-43BF-F040-8F2B-DCC168D83F29}"/>
              </a:ext>
            </a:extLst>
          </p:cNvPr>
          <p:cNvSpPr/>
          <p:nvPr/>
        </p:nvSpPr>
        <p:spPr>
          <a:xfrm>
            <a:off x="2108959" y="1017260"/>
            <a:ext cx="609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37767EE-8741-D748-93AC-163B1AEBA063}"/>
              </a:ext>
            </a:extLst>
          </p:cNvPr>
          <p:cNvSpPr/>
          <p:nvPr/>
        </p:nvSpPr>
        <p:spPr>
          <a:xfrm>
            <a:off x="2718559" y="1017260"/>
            <a:ext cx="609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9F4F627-F757-034F-89C3-31F1931555AA}"/>
              </a:ext>
            </a:extLst>
          </p:cNvPr>
          <p:cNvSpPr/>
          <p:nvPr/>
        </p:nvSpPr>
        <p:spPr>
          <a:xfrm>
            <a:off x="3328159" y="1017260"/>
            <a:ext cx="609600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593886-CE16-6E4C-A1E0-BA50F2BA6A6A}"/>
              </a:ext>
            </a:extLst>
          </p:cNvPr>
          <p:cNvSpPr/>
          <p:nvPr/>
        </p:nvSpPr>
        <p:spPr>
          <a:xfrm>
            <a:off x="3937759" y="1017260"/>
            <a:ext cx="609600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D507935-9EF7-AC44-B146-851B8B7EC2BD}"/>
              </a:ext>
            </a:extLst>
          </p:cNvPr>
          <p:cNvSpPr/>
          <p:nvPr/>
        </p:nvSpPr>
        <p:spPr>
          <a:xfrm>
            <a:off x="4547359" y="1017260"/>
            <a:ext cx="609600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79ADAD8-9E3C-5444-995C-CC9843744A36}"/>
              </a:ext>
            </a:extLst>
          </p:cNvPr>
          <p:cNvSpPr/>
          <p:nvPr/>
        </p:nvSpPr>
        <p:spPr>
          <a:xfrm>
            <a:off x="5156959" y="1017260"/>
            <a:ext cx="609600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89A88C1-24BE-C84C-B5F1-D6AC3BBA55F7}"/>
              </a:ext>
            </a:extLst>
          </p:cNvPr>
          <p:cNvSpPr/>
          <p:nvPr/>
        </p:nvSpPr>
        <p:spPr>
          <a:xfrm>
            <a:off x="5766559" y="1017260"/>
            <a:ext cx="6096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068CB30-03D3-304A-B081-1433437CC6A6}"/>
              </a:ext>
            </a:extLst>
          </p:cNvPr>
          <p:cNvSpPr/>
          <p:nvPr/>
        </p:nvSpPr>
        <p:spPr>
          <a:xfrm>
            <a:off x="6376159" y="1017260"/>
            <a:ext cx="6096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7F6BA39-CC07-0B43-87B0-E394766DBF5E}"/>
              </a:ext>
            </a:extLst>
          </p:cNvPr>
          <p:cNvSpPr/>
          <p:nvPr/>
        </p:nvSpPr>
        <p:spPr>
          <a:xfrm>
            <a:off x="6985759" y="1017260"/>
            <a:ext cx="609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31B65CD-079F-2D44-9BC0-42CE6DB01044}"/>
              </a:ext>
            </a:extLst>
          </p:cNvPr>
          <p:cNvSpPr/>
          <p:nvPr/>
        </p:nvSpPr>
        <p:spPr>
          <a:xfrm>
            <a:off x="7595359" y="1017260"/>
            <a:ext cx="609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06C5CC1-71EE-DE47-A151-4CF944E022BC}"/>
              </a:ext>
            </a:extLst>
          </p:cNvPr>
          <p:cNvSpPr/>
          <p:nvPr/>
        </p:nvSpPr>
        <p:spPr>
          <a:xfrm>
            <a:off x="8204959" y="1017260"/>
            <a:ext cx="609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308CD0-05D9-3147-AF47-891B70315D59}"/>
              </a:ext>
            </a:extLst>
          </p:cNvPr>
          <p:cNvSpPr txBox="1"/>
          <p:nvPr/>
        </p:nvSpPr>
        <p:spPr>
          <a:xfrm>
            <a:off x="3023359" y="-28913"/>
            <a:ext cx="139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consume</a:t>
            </a:r>
            <a:endParaRPr kumimoji="1"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35875C-4328-4A44-951A-3DE8043795DA}"/>
              </a:ext>
            </a:extLst>
          </p:cNvPr>
          <p:cNvSpPr txBox="1"/>
          <p:nvPr/>
        </p:nvSpPr>
        <p:spPr>
          <a:xfrm>
            <a:off x="5410959" y="-28914"/>
            <a:ext cx="139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produce</a:t>
            </a:r>
            <a:endParaRPr kumimoji="1" lang="zh-CN" altLang="en-US" sz="24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127247-F2A9-424B-B267-80ED5643212E}"/>
              </a:ext>
            </a:extLst>
          </p:cNvPr>
          <p:cNvCxnSpPr>
            <a:cxnSpLocks/>
          </p:cNvCxnSpPr>
          <p:nvPr/>
        </p:nvCxnSpPr>
        <p:spPr>
          <a:xfrm>
            <a:off x="3328159" y="494020"/>
            <a:ext cx="0" cy="523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D2B8ECF-7A6F-E54E-93B4-8CAD024A9072}"/>
              </a:ext>
            </a:extLst>
          </p:cNvPr>
          <p:cNvCxnSpPr>
            <a:cxnSpLocks/>
          </p:cNvCxnSpPr>
          <p:nvPr/>
        </p:nvCxnSpPr>
        <p:spPr>
          <a:xfrm>
            <a:off x="5766559" y="494020"/>
            <a:ext cx="0" cy="523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6">
            <a:extLst>
              <a:ext uri="{FF2B5EF4-FFF2-40B4-BE49-F238E27FC236}">
                <a16:creationId xmlns:a16="http://schemas.microsoft.com/office/drawing/2014/main" id="{99992566-B5ED-D64D-B774-D3A75BB3FC34}"/>
              </a:ext>
            </a:extLst>
          </p:cNvPr>
          <p:cNvCxnSpPr>
            <a:cxnSpLocks/>
          </p:cNvCxnSpPr>
          <p:nvPr/>
        </p:nvCxnSpPr>
        <p:spPr>
          <a:xfrm>
            <a:off x="4763767" y="1910809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6">
            <a:extLst>
              <a:ext uri="{FF2B5EF4-FFF2-40B4-BE49-F238E27FC236}">
                <a16:creationId xmlns:a16="http://schemas.microsoft.com/office/drawing/2014/main" id="{578D16A0-A06C-EE4A-B228-AE573B3FE34F}"/>
              </a:ext>
            </a:extLst>
          </p:cNvPr>
          <p:cNvCxnSpPr>
            <a:cxnSpLocks/>
          </p:cNvCxnSpPr>
          <p:nvPr/>
        </p:nvCxnSpPr>
        <p:spPr>
          <a:xfrm>
            <a:off x="1213395" y="1910809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6">
            <a:extLst>
              <a:ext uri="{FF2B5EF4-FFF2-40B4-BE49-F238E27FC236}">
                <a16:creationId xmlns:a16="http://schemas.microsoft.com/office/drawing/2014/main" id="{7AFF3ED1-4D7F-2742-989C-DE6BD20E0770}"/>
              </a:ext>
            </a:extLst>
          </p:cNvPr>
          <p:cNvCxnSpPr>
            <a:cxnSpLocks/>
          </p:cNvCxnSpPr>
          <p:nvPr/>
        </p:nvCxnSpPr>
        <p:spPr>
          <a:xfrm>
            <a:off x="8528233" y="1910809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07710B8F-E202-A942-AB3E-C3C0FD7B6DFA}"/>
              </a:ext>
            </a:extLst>
          </p:cNvPr>
          <p:cNvSpPr/>
          <p:nvPr/>
        </p:nvSpPr>
        <p:spPr>
          <a:xfrm>
            <a:off x="4477439" y="2312382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29E861-75E8-004E-A2C6-9671E23C87B2}"/>
              </a:ext>
            </a:extLst>
          </p:cNvPr>
          <p:cNvSpPr txBox="1"/>
          <p:nvPr/>
        </p:nvSpPr>
        <p:spPr>
          <a:xfrm>
            <a:off x="1566814" y="2486969"/>
            <a:ext cx="150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acquire 3</a:t>
            </a:r>
            <a:endParaRPr kumimoji="1" lang="zh-CN" altLang="en-US" sz="2400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E95E2DA3-7EB5-6047-AC50-50642D0CD8A8}"/>
              </a:ext>
            </a:extLst>
          </p:cNvPr>
          <p:cNvSpPr/>
          <p:nvPr/>
        </p:nvSpPr>
        <p:spPr>
          <a:xfrm>
            <a:off x="8241905" y="3783845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D9FCBE0-9FAA-0144-B563-F6C844061301}"/>
              </a:ext>
            </a:extLst>
          </p:cNvPr>
          <p:cNvSpPr/>
          <p:nvPr/>
        </p:nvSpPr>
        <p:spPr>
          <a:xfrm>
            <a:off x="927067" y="2620667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8B5D268-E354-3142-99A4-5CDBA3218F7C}"/>
              </a:ext>
            </a:extLst>
          </p:cNvPr>
          <p:cNvSpPr txBox="1"/>
          <p:nvPr/>
        </p:nvSpPr>
        <p:spPr>
          <a:xfrm>
            <a:off x="5117186" y="2159002"/>
            <a:ext cx="150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acquire 2</a:t>
            </a:r>
            <a:endParaRPr kumimoji="1" lang="zh-CN" altLang="en-US" sz="2400" dirty="0"/>
          </a:p>
        </p:txBody>
      </p:sp>
      <p:cxnSp>
        <p:nvCxnSpPr>
          <p:cNvPr id="34" name="直接箭头连接符 6">
            <a:extLst>
              <a:ext uri="{FF2B5EF4-FFF2-40B4-BE49-F238E27FC236}">
                <a16:creationId xmlns:a16="http://schemas.microsoft.com/office/drawing/2014/main" id="{E8D3EDB6-948A-A24F-A212-0C25B35EA6D4}"/>
              </a:ext>
            </a:extLst>
          </p:cNvPr>
          <p:cNvCxnSpPr>
            <a:cxnSpLocks/>
          </p:cNvCxnSpPr>
          <p:nvPr/>
        </p:nvCxnSpPr>
        <p:spPr>
          <a:xfrm>
            <a:off x="1650275" y="2948634"/>
            <a:ext cx="0" cy="122357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9E2861-0157-FD4C-8E3B-E1F285449CBD}"/>
              </a:ext>
            </a:extLst>
          </p:cNvPr>
          <p:cNvSpPr txBox="1"/>
          <p:nvPr/>
        </p:nvSpPr>
        <p:spPr>
          <a:xfrm>
            <a:off x="8874601" y="3710030"/>
            <a:ext cx="150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release 2</a:t>
            </a:r>
            <a:endParaRPr kumimoji="1"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86F214E-B93D-DB40-9356-7639DED84169}"/>
              </a:ext>
            </a:extLst>
          </p:cNvPr>
          <p:cNvSpPr txBox="1"/>
          <p:nvPr/>
        </p:nvSpPr>
        <p:spPr>
          <a:xfrm>
            <a:off x="1727364" y="3223954"/>
            <a:ext cx="102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block</a:t>
            </a:r>
            <a:endParaRPr kumimoji="1" lang="zh-CN" altLang="en-US" sz="2400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B4CC444-41D7-6148-B62C-FA63A928ADC6}"/>
              </a:ext>
            </a:extLst>
          </p:cNvPr>
          <p:cNvSpPr/>
          <p:nvPr/>
        </p:nvSpPr>
        <p:spPr>
          <a:xfrm>
            <a:off x="4477438" y="4877529"/>
            <a:ext cx="572655" cy="42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DEF3F86A-CDB8-654A-BBAA-FAAE5A54D1B1}"/>
              </a:ext>
            </a:extLst>
          </p:cNvPr>
          <p:cNvSpPr/>
          <p:nvPr/>
        </p:nvSpPr>
        <p:spPr>
          <a:xfrm>
            <a:off x="927066" y="4269881"/>
            <a:ext cx="572655" cy="42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EA3573-210E-0A42-AAB3-F80574041F3D}"/>
              </a:ext>
            </a:extLst>
          </p:cNvPr>
          <p:cNvSpPr txBox="1"/>
          <p:nvPr/>
        </p:nvSpPr>
        <p:spPr>
          <a:xfrm>
            <a:off x="1650275" y="4227899"/>
            <a:ext cx="320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consume </a:t>
            </a:r>
            <a:r>
              <a:rPr kumimoji="1" lang="en-US" altLang="zh-CN" sz="2400" dirty="0" err="1"/>
              <a:t>atomic_inc</a:t>
            </a:r>
            <a:r>
              <a:rPr kumimoji="1" lang="en-US" altLang="zh-CN" sz="2400" dirty="0"/>
              <a:t> 3</a:t>
            </a:r>
            <a:endParaRPr kumimoji="1"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1B25836-09A8-0F4F-9709-0579D3E51765}"/>
              </a:ext>
            </a:extLst>
          </p:cNvPr>
          <p:cNvSpPr txBox="1"/>
          <p:nvPr/>
        </p:nvSpPr>
        <p:spPr>
          <a:xfrm>
            <a:off x="5123859" y="4852124"/>
            <a:ext cx="320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consume </a:t>
            </a:r>
            <a:r>
              <a:rPr kumimoji="1" lang="en-US" altLang="zh-CN" sz="2400" dirty="0" err="1"/>
              <a:t>atomic_inc</a:t>
            </a:r>
            <a:r>
              <a:rPr kumimoji="1" lang="en-US" altLang="zh-CN" sz="2400" dirty="0"/>
              <a:t> 2</a:t>
            </a:r>
            <a:endParaRPr kumimoji="1" lang="zh-CN" altLang="en-US" sz="2400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37034987-F992-4F4C-8D2E-46ECD2FE152E}"/>
              </a:ext>
            </a:extLst>
          </p:cNvPr>
          <p:cNvSpPr/>
          <p:nvPr/>
        </p:nvSpPr>
        <p:spPr>
          <a:xfrm>
            <a:off x="8241905" y="3077698"/>
            <a:ext cx="572655" cy="42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DD26005-5713-E944-BB91-2B2C2806E439}"/>
              </a:ext>
            </a:extLst>
          </p:cNvPr>
          <p:cNvSpPr txBox="1"/>
          <p:nvPr/>
        </p:nvSpPr>
        <p:spPr>
          <a:xfrm>
            <a:off x="8870699" y="3029575"/>
            <a:ext cx="320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produce </a:t>
            </a:r>
            <a:r>
              <a:rPr kumimoji="1" lang="en-US" altLang="zh-CN" sz="2400" dirty="0" err="1"/>
              <a:t>atomic_inc</a:t>
            </a:r>
            <a:r>
              <a:rPr kumimoji="1" lang="en-US" altLang="zh-CN" sz="2400" dirty="0"/>
              <a:t> 2</a:t>
            </a:r>
            <a:endParaRPr kumimoji="1" lang="zh-CN" altLang="en-US" sz="2400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8B59CDE-7262-9D44-9237-A6B36037DDB5}"/>
              </a:ext>
            </a:extLst>
          </p:cNvPr>
          <p:cNvSpPr/>
          <p:nvPr/>
        </p:nvSpPr>
        <p:spPr>
          <a:xfrm>
            <a:off x="8241904" y="2312382"/>
            <a:ext cx="572655" cy="6531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B19DC76-A317-0B4F-8A37-32294A6A2514}"/>
              </a:ext>
            </a:extLst>
          </p:cNvPr>
          <p:cNvSpPr/>
          <p:nvPr/>
        </p:nvSpPr>
        <p:spPr>
          <a:xfrm>
            <a:off x="926105" y="5013267"/>
            <a:ext cx="572655" cy="95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3C076B3-A94F-FD40-AFCB-7C86AC79EB00}"/>
              </a:ext>
            </a:extLst>
          </p:cNvPr>
          <p:cNvSpPr/>
          <p:nvPr/>
        </p:nvSpPr>
        <p:spPr>
          <a:xfrm>
            <a:off x="4477438" y="5491789"/>
            <a:ext cx="572655" cy="6531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AA1E7081-D9E0-484F-B6AA-B85C42409C29}"/>
              </a:ext>
            </a:extLst>
          </p:cNvPr>
          <p:cNvSpPr/>
          <p:nvPr/>
        </p:nvSpPr>
        <p:spPr>
          <a:xfrm rot="5400000">
            <a:off x="6175554" y="1085416"/>
            <a:ext cx="441201" cy="1186997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BA7DA740-D368-1B47-B958-3A2AE14E0D01}"/>
              </a:ext>
            </a:extLst>
          </p:cNvPr>
          <p:cNvCxnSpPr>
            <a:cxnSpLocks/>
            <a:stCxn id="47" idx="1"/>
            <a:endCxn id="51" idx="1"/>
          </p:cNvCxnSpPr>
          <p:nvPr/>
        </p:nvCxnSpPr>
        <p:spPr>
          <a:xfrm rot="10800000">
            <a:off x="6396154" y="1899515"/>
            <a:ext cx="1845750" cy="739422"/>
          </a:xfrm>
          <a:prstGeom prst="curvedConnector4">
            <a:avLst>
              <a:gd name="adj1" fmla="val 47327"/>
              <a:gd name="adj2" fmla="val 8969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>
            <a:extLst>
              <a:ext uri="{FF2B5EF4-FFF2-40B4-BE49-F238E27FC236}">
                <a16:creationId xmlns:a16="http://schemas.microsoft.com/office/drawing/2014/main" id="{653C0C47-F3D3-7A4F-BDB5-A0459B22DC38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 flipV="1">
            <a:off x="1498760" y="1980622"/>
            <a:ext cx="2743795" cy="3511168"/>
          </a:xfrm>
          <a:prstGeom prst="curvedConnector4">
            <a:avLst>
              <a:gd name="adj1" fmla="val 44869"/>
              <a:gd name="adj2" fmla="val 52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C2295397-1E35-D647-A0EF-3388C688C4C3}"/>
              </a:ext>
            </a:extLst>
          </p:cNvPr>
          <p:cNvSpPr/>
          <p:nvPr/>
        </p:nvSpPr>
        <p:spPr>
          <a:xfrm rot="5400000">
            <a:off x="4021955" y="845624"/>
            <a:ext cx="441201" cy="182879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766B0729-1BA0-F046-8C43-B6C3B13D31C3}"/>
              </a:ext>
            </a:extLst>
          </p:cNvPr>
          <p:cNvCxnSpPr>
            <a:cxnSpLocks/>
            <a:stCxn id="50" idx="3"/>
            <a:endCxn id="71" idx="1"/>
          </p:cNvCxnSpPr>
          <p:nvPr/>
        </p:nvCxnSpPr>
        <p:spPr>
          <a:xfrm flipV="1">
            <a:off x="5050093" y="1980621"/>
            <a:ext cx="721428" cy="3837723"/>
          </a:xfrm>
          <a:prstGeom prst="curvedConnector4">
            <a:avLst>
              <a:gd name="adj1" fmla="val 98085"/>
              <a:gd name="adj2" fmla="val 5148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>
            <a:extLst>
              <a:ext uri="{FF2B5EF4-FFF2-40B4-BE49-F238E27FC236}">
                <a16:creationId xmlns:a16="http://schemas.microsoft.com/office/drawing/2014/main" id="{410B22B2-2AB2-A741-8E2E-AF2E801A98B8}"/>
              </a:ext>
            </a:extLst>
          </p:cNvPr>
          <p:cNvSpPr/>
          <p:nvPr/>
        </p:nvSpPr>
        <p:spPr>
          <a:xfrm rot="5400000">
            <a:off x="5550921" y="1155390"/>
            <a:ext cx="441201" cy="1209261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49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5809673" y="1260569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A6DB2B87-94C8-A841-A111-B49B476FDE5D}"/>
              </a:ext>
            </a:extLst>
          </p:cNvPr>
          <p:cNvSpPr/>
          <p:nvPr/>
        </p:nvSpPr>
        <p:spPr>
          <a:xfrm>
            <a:off x="5523344" y="1897914"/>
            <a:ext cx="572655" cy="884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3A6126C-83A9-4548-B68D-52B10E572BE2}"/>
              </a:ext>
            </a:extLst>
          </p:cNvPr>
          <p:cNvSpPr/>
          <p:nvPr/>
        </p:nvSpPr>
        <p:spPr>
          <a:xfrm>
            <a:off x="5523345" y="3834707"/>
            <a:ext cx="572655" cy="95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7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D9CF4C3C-B80C-2E4E-A611-119F06154D63}"/>
              </a:ext>
            </a:extLst>
          </p:cNvPr>
          <p:cNvCxnSpPr>
            <a:cxnSpLocks/>
          </p:cNvCxnSpPr>
          <p:nvPr/>
        </p:nvCxnSpPr>
        <p:spPr>
          <a:xfrm>
            <a:off x="3249353" y="264889"/>
            <a:ext cx="0" cy="58107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FBEE528A-231A-774D-BE4E-06D68C8C2ABD}"/>
              </a:ext>
            </a:extLst>
          </p:cNvPr>
          <p:cNvSpPr/>
          <p:nvPr/>
        </p:nvSpPr>
        <p:spPr>
          <a:xfrm>
            <a:off x="2963024" y="902234"/>
            <a:ext cx="572655" cy="884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6">
            <a:extLst>
              <a:ext uri="{FF2B5EF4-FFF2-40B4-BE49-F238E27FC236}">
                <a16:creationId xmlns:a16="http://schemas.microsoft.com/office/drawing/2014/main" id="{B81C1952-47B3-244E-9531-64B11EC1A70E}"/>
              </a:ext>
            </a:extLst>
          </p:cNvPr>
          <p:cNvCxnSpPr>
            <a:cxnSpLocks/>
          </p:cNvCxnSpPr>
          <p:nvPr/>
        </p:nvCxnSpPr>
        <p:spPr>
          <a:xfrm>
            <a:off x="8369995" y="264889"/>
            <a:ext cx="0" cy="58107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6F2F6E63-2316-CA4F-9CB1-C4525FF5FF35}"/>
              </a:ext>
            </a:extLst>
          </p:cNvPr>
          <p:cNvSpPr/>
          <p:nvPr/>
        </p:nvSpPr>
        <p:spPr>
          <a:xfrm>
            <a:off x="8083667" y="4017587"/>
            <a:ext cx="572655" cy="95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9A86D8A-49A0-7B43-8505-A6C2FEFD15CD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249352" y="1786767"/>
            <a:ext cx="5120643" cy="22308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4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D9CF4C3C-B80C-2E4E-A611-119F06154D63}"/>
              </a:ext>
            </a:extLst>
          </p:cNvPr>
          <p:cNvCxnSpPr>
            <a:cxnSpLocks/>
          </p:cNvCxnSpPr>
          <p:nvPr/>
        </p:nvCxnSpPr>
        <p:spPr>
          <a:xfrm>
            <a:off x="3249353" y="264889"/>
            <a:ext cx="0" cy="58107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FBEE528A-231A-774D-BE4E-06D68C8C2ABD}"/>
              </a:ext>
            </a:extLst>
          </p:cNvPr>
          <p:cNvSpPr/>
          <p:nvPr/>
        </p:nvSpPr>
        <p:spPr>
          <a:xfrm>
            <a:off x="2963023" y="2459910"/>
            <a:ext cx="572655" cy="884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6">
            <a:extLst>
              <a:ext uri="{FF2B5EF4-FFF2-40B4-BE49-F238E27FC236}">
                <a16:creationId xmlns:a16="http://schemas.microsoft.com/office/drawing/2014/main" id="{B81C1952-47B3-244E-9531-64B11EC1A70E}"/>
              </a:ext>
            </a:extLst>
          </p:cNvPr>
          <p:cNvCxnSpPr>
            <a:cxnSpLocks/>
          </p:cNvCxnSpPr>
          <p:nvPr/>
        </p:nvCxnSpPr>
        <p:spPr>
          <a:xfrm>
            <a:off x="8369995" y="264889"/>
            <a:ext cx="0" cy="58107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6F2F6E63-2316-CA4F-9CB1-C4525FF5FF35}"/>
              </a:ext>
            </a:extLst>
          </p:cNvPr>
          <p:cNvSpPr/>
          <p:nvPr/>
        </p:nvSpPr>
        <p:spPr>
          <a:xfrm>
            <a:off x="8083667" y="4568111"/>
            <a:ext cx="572655" cy="95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9A86D8A-49A0-7B43-8505-A6C2FEFD15CD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249351" y="3344443"/>
            <a:ext cx="5120644" cy="122366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FBEE528A-231A-774D-BE4E-06D68C8C2ABD}"/>
              </a:ext>
            </a:extLst>
          </p:cNvPr>
          <p:cNvSpPr/>
          <p:nvPr/>
        </p:nvSpPr>
        <p:spPr>
          <a:xfrm>
            <a:off x="2963022" y="793975"/>
            <a:ext cx="572655" cy="884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3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DD1203E3-4143-4F4B-9EE6-A87FDE39C4D8}"/>
              </a:ext>
            </a:extLst>
          </p:cNvPr>
          <p:cNvCxnSpPr>
            <a:cxnSpLocks/>
          </p:cNvCxnSpPr>
          <p:nvPr/>
        </p:nvCxnSpPr>
        <p:spPr>
          <a:xfrm>
            <a:off x="3249353" y="264889"/>
            <a:ext cx="0" cy="58107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F2E718F1-A0D2-A746-80F8-6EEBDDA4D0B7}"/>
              </a:ext>
            </a:extLst>
          </p:cNvPr>
          <p:cNvSpPr/>
          <p:nvPr/>
        </p:nvSpPr>
        <p:spPr>
          <a:xfrm>
            <a:off x="2963025" y="782320"/>
            <a:ext cx="572655" cy="394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6">
            <a:extLst>
              <a:ext uri="{FF2B5EF4-FFF2-40B4-BE49-F238E27FC236}">
                <a16:creationId xmlns:a16="http://schemas.microsoft.com/office/drawing/2014/main" id="{DE6FE3BB-838A-5549-B7EB-5CAC6CB5CDE8}"/>
              </a:ext>
            </a:extLst>
          </p:cNvPr>
          <p:cNvCxnSpPr>
            <a:cxnSpLocks/>
          </p:cNvCxnSpPr>
          <p:nvPr/>
        </p:nvCxnSpPr>
        <p:spPr>
          <a:xfrm>
            <a:off x="8369995" y="264889"/>
            <a:ext cx="0" cy="58107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>
            <a:extLst>
              <a:ext uri="{FF2B5EF4-FFF2-40B4-BE49-F238E27FC236}">
                <a16:creationId xmlns:a16="http://schemas.microsoft.com/office/drawing/2014/main" id="{B9AE120E-DA78-0147-B814-D82E5B8DEBB0}"/>
              </a:ext>
            </a:extLst>
          </p:cNvPr>
          <p:cNvSpPr/>
          <p:nvPr/>
        </p:nvSpPr>
        <p:spPr>
          <a:xfrm>
            <a:off x="8083667" y="1751907"/>
            <a:ext cx="572655" cy="432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8662380-2A3A-DB49-ABE2-8B9EB7EBE19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249353" y="1177167"/>
            <a:ext cx="5120642" cy="5747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DA4B130-CF7D-8243-99A6-37C30586A365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3249351" y="4673601"/>
            <a:ext cx="5120643" cy="3555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403C2DE-A6DC-6F4D-88F2-12F08CE74A03}"/>
              </a:ext>
            </a:extLst>
          </p:cNvPr>
          <p:cNvSpPr/>
          <p:nvPr/>
        </p:nvSpPr>
        <p:spPr>
          <a:xfrm>
            <a:off x="2963023" y="2582838"/>
            <a:ext cx="572655" cy="394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1D3DED4-F683-084F-B577-5217A704349D}"/>
              </a:ext>
            </a:extLst>
          </p:cNvPr>
          <p:cNvSpPr/>
          <p:nvPr/>
        </p:nvSpPr>
        <p:spPr>
          <a:xfrm>
            <a:off x="2963023" y="5029200"/>
            <a:ext cx="572655" cy="394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7E5F21C-0D01-C240-AE4B-7BF9403143B0}"/>
              </a:ext>
            </a:extLst>
          </p:cNvPr>
          <p:cNvSpPr/>
          <p:nvPr/>
        </p:nvSpPr>
        <p:spPr>
          <a:xfrm>
            <a:off x="8083666" y="3212753"/>
            <a:ext cx="572655" cy="432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9DFBBC3-3A42-CC40-9147-7F23C6B7B601}"/>
              </a:ext>
            </a:extLst>
          </p:cNvPr>
          <p:cNvSpPr/>
          <p:nvPr/>
        </p:nvSpPr>
        <p:spPr>
          <a:xfrm>
            <a:off x="8083666" y="4241108"/>
            <a:ext cx="572655" cy="432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154F104-AE56-5D4F-BB77-7E5E4F3B45EF}"/>
              </a:ext>
            </a:extLst>
          </p:cNvPr>
          <p:cNvSpPr/>
          <p:nvPr/>
        </p:nvSpPr>
        <p:spPr>
          <a:xfrm rot="319817">
            <a:off x="2523635" y="2305634"/>
            <a:ext cx="6642693" cy="16579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37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4824935" y="1082940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2198966" y="1075931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A6DB2B87-94C8-A841-A111-B49B476FDE5D}"/>
              </a:ext>
            </a:extLst>
          </p:cNvPr>
          <p:cNvSpPr/>
          <p:nvPr/>
        </p:nvSpPr>
        <p:spPr>
          <a:xfrm>
            <a:off x="4538608" y="2225850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7377636" y="1082940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9679852" y="1075931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3A6126C-83A9-4548-B68D-52B10E572BE2}"/>
              </a:ext>
            </a:extLst>
          </p:cNvPr>
          <p:cNvSpPr/>
          <p:nvPr/>
        </p:nvSpPr>
        <p:spPr>
          <a:xfrm>
            <a:off x="1912638" y="2245500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6DB2B87-94C8-A841-A111-B49B476FDE5D}"/>
              </a:ext>
            </a:extLst>
          </p:cNvPr>
          <p:cNvSpPr/>
          <p:nvPr/>
        </p:nvSpPr>
        <p:spPr>
          <a:xfrm>
            <a:off x="4538608" y="3981384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6DB2B87-94C8-A841-A111-B49B476FDE5D}"/>
              </a:ext>
            </a:extLst>
          </p:cNvPr>
          <p:cNvSpPr/>
          <p:nvPr/>
        </p:nvSpPr>
        <p:spPr>
          <a:xfrm>
            <a:off x="7091309" y="2225849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6DB2B87-94C8-A841-A111-B49B476FDE5D}"/>
              </a:ext>
            </a:extLst>
          </p:cNvPr>
          <p:cNvSpPr/>
          <p:nvPr/>
        </p:nvSpPr>
        <p:spPr>
          <a:xfrm>
            <a:off x="7091308" y="3976669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3A6126C-83A9-4548-B68D-52B10E572BE2}"/>
              </a:ext>
            </a:extLst>
          </p:cNvPr>
          <p:cNvSpPr/>
          <p:nvPr/>
        </p:nvSpPr>
        <p:spPr>
          <a:xfrm>
            <a:off x="9393524" y="2238491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99638" y="2109086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x 1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980523" y="2128738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y 1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136117" y="2170284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r1 x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36950" y="3058184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LFENCE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663963" y="2170284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r3 y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663963" y="3918584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r4 x</a:t>
            </a:r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868896" y="341256"/>
            <a:ext cx="270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INIT x = 0 y = 0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446040" y="612296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r1==1 &amp;&amp; r2==0 &amp;&amp; r3==1 &amp;&amp; r4==0</a:t>
            </a:r>
            <a:endParaRPr lang="zh-CN" altLang="en-US" sz="2800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9B4CC444-41D7-6148-B62C-FA63A928ADC6}"/>
              </a:ext>
            </a:extLst>
          </p:cNvPr>
          <p:cNvSpPr/>
          <p:nvPr/>
        </p:nvSpPr>
        <p:spPr>
          <a:xfrm>
            <a:off x="4538607" y="3105460"/>
            <a:ext cx="572655" cy="42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9B4CC444-41D7-6148-B62C-FA63A928ADC6}"/>
              </a:ext>
            </a:extLst>
          </p:cNvPr>
          <p:cNvSpPr/>
          <p:nvPr/>
        </p:nvSpPr>
        <p:spPr>
          <a:xfrm>
            <a:off x="7091312" y="3107280"/>
            <a:ext cx="572655" cy="42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114660" y="387955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r2 y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663961" y="3110694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LFENCE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875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2904165" y="683491"/>
            <a:ext cx="27448" cy="5846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961074" y="683490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617837" y="1510146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17837" y="1196110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17838" y="2221346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  <a:endCxn id="13" idx="0"/>
          </p:cNvCxnSpPr>
          <p:nvPr/>
        </p:nvCxnSpPr>
        <p:spPr>
          <a:xfrm>
            <a:off x="2904166" y="2535382"/>
            <a:ext cx="5084356" cy="42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405171" y="683490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118843" y="1256147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18843" y="942111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118844" y="1967347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702194" y="3274289"/>
            <a:ext cx="572655" cy="711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702194" y="2960253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02195" y="3985489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1" idx="2"/>
            <a:endCxn id="13" idx="0"/>
          </p:cNvCxnSpPr>
          <p:nvPr/>
        </p:nvCxnSpPr>
        <p:spPr>
          <a:xfrm>
            <a:off x="5405172" y="2281383"/>
            <a:ext cx="2583350" cy="67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29" idx="0"/>
          </p:cNvCxnSpPr>
          <p:nvPr/>
        </p:nvCxnSpPr>
        <p:spPr>
          <a:xfrm flipH="1">
            <a:off x="2931613" y="4299525"/>
            <a:ext cx="5056910" cy="40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645285" y="5015345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645285" y="4701309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2645286" y="5726545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0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乘 2">
            <a:extLst>
              <a:ext uri="{FF2B5EF4-FFF2-40B4-BE49-F238E27FC236}">
                <a16:creationId xmlns:a16="http://schemas.microsoft.com/office/drawing/2014/main" id="{4F46E3FA-DB16-114B-BBEC-74EF4CFAE377}"/>
              </a:ext>
            </a:extLst>
          </p:cNvPr>
          <p:cNvSpPr/>
          <p:nvPr/>
        </p:nvSpPr>
        <p:spPr>
          <a:xfrm>
            <a:off x="2522720" y="5467743"/>
            <a:ext cx="1728183" cy="1490382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4824935" y="1082940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2198966" y="1075931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A6DB2B87-94C8-A841-A111-B49B476FDE5D}"/>
              </a:ext>
            </a:extLst>
          </p:cNvPr>
          <p:cNvSpPr/>
          <p:nvPr/>
        </p:nvSpPr>
        <p:spPr>
          <a:xfrm>
            <a:off x="4538608" y="2225850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7377636" y="1082940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9679852" y="1075931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3A6126C-83A9-4548-B68D-52B10E572BE2}"/>
              </a:ext>
            </a:extLst>
          </p:cNvPr>
          <p:cNvSpPr/>
          <p:nvPr/>
        </p:nvSpPr>
        <p:spPr>
          <a:xfrm>
            <a:off x="1912638" y="2245500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6DB2B87-94C8-A841-A111-B49B476FDE5D}"/>
              </a:ext>
            </a:extLst>
          </p:cNvPr>
          <p:cNvSpPr/>
          <p:nvPr/>
        </p:nvSpPr>
        <p:spPr>
          <a:xfrm>
            <a:off x="4538608" y="3981384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6DB2B87-94C8-A841-A111-B49B476FDE5D}"/>
              </a:ext>
            </a:extLst>
          </p:cNvPr>
          <p:cNvSpPr/>
          <p:nvPr/>
        </p:nvSpPr>
        <p:spPr>
          <a:xfrm>
            <a:off x="7091309" y="2225849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6DB2B87-94C8-A841-A111-B49B476FDE5D}"/>
              </a:ext>
            </a:extLst>
          </p:cNvPr>
          <p:cNvSpPr/>
          <p:nvPr/>
        </p:nvSpPr>
        <p:spPr>
          <a:xfrm>
            <a:off x="7091308" y="3976669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3A6126C-83A9-4548-B68D-52B10E572BE2}"/>
              </a:ext>
            </a:extLst>
          </p:cNvPr>
          <p:cNvSpPr/>
          <p:nvPr/>
        </p:nvSpPr>
        <p:spPr>
          <a:xfrm>
            <a:off x="9393524" y="2238491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99638" y="2109086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x 1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980523" y="2128738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y 1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136117" y="2170284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r1 x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36950" y="3058184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LFENCE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663963" y="2170284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r3 y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663963" y="3918584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r4 x</a:t>
            </a:r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868896" y="341256"/>
            <a:ext cx="270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INIT x = 0 y = 0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25021" y="6034451"/>
            <a:ext cx="285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r5==0 &amp;&amp; r6==0</a:t>
            </a:r>
            <a:endParaRPr lang="zh-CN" altLang="en-US" sz="2800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9B4CC444-41D7-6148-B62C-FA63A928ADC6}"/>
              </a:ext>
            </a:extLst>
          </p:cNvPr>
          <p:cNvSpPr/>
          <p:nvPr/>
        </p:nvSpPr>
        <p:spPr>
          <a:xfrm>
            <a:off x="4538607" y="3105460"/>
            <a:ext cx="572655" cy="42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9B4CC444-41D7-6148-B62C-FA63A928ADC6}"/>
              </a:ext>
            </a:extLst>
          </p:cNvPr>
          <p:cNvSpPr/>
          <p:nvPr/>
        </p:nvSpPr>
        <p:spPr>
          <a:xfrm>
            <a:off x="7091312" y="3107280"/>
            <a:ext cx="572655" cy="42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114660" y="387955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r2 y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663961" y="3110694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LFENCE</a:t>
            </a:r>
            <a:endParaRPr lang="zh-CN" altLang="en-US" sz="28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A79F5B9-39A2-0E41-9270-D723C2EBAC4F}"/>
              </a:ext>
            </a:extLst>
          </p:cNvPr>
          <p:cNvSpPr/>
          <p:nvPr/>
        </p:nvSpPr>
        <p:spPr>
          <a:xfrm>
            <a:off x="1912637" y="3043322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DAB4A5-CE53-794D-9C8A-FD8B36CA95FC}"/>
              </a:ext>
            </a:extLst>
          </p:cNvPr>
          <p:cNvSpPr txBox="1"/>
          <p:nvPr/>
        </p:nvSpPr>
        <p:spPr>
          <a:xfrm>
            <a:off x="2491519" y="2946211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r5 y</a:t>
            </a:r>
            <a:endParaRPr lang="zh-CN" altLang="en-US" sz="2800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7E772310-F5C0-1E42-B3E1-3CEE9F2F61DC}"/>
              </a:ext>
            </a:extLst>
          </p:cNvPr>
          <p:cNvSpPr/>
          <p:nvPr/>
        </p:nvSpPr>
        <p:spPr>
          <a:xfrm>
            <a:off x="9399532" y="3019369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80D228-C627-5C4E-95DB-43394D3BDE44}"/>
              </a:ext>
            </a:extLst>
          </p:cNvPr>
          <p:cNvSpPr txBox="1"/>
          <p:nvPr/>
        </p:nvSpPr>
        <p:spPr>
          <a:xfrm>
            <a:off x="9997041" y="2963803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r6 x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6B1DA4-B2A2-1048-9C9B-165D02CD42F5}"/>
              </a:ext>
            </a:extLst>
          </p:cNvPr>
          <p:cNvSpPr txBox="1"/>
          <p:nvPr/>
        </p:nvSpPr>
        <p:spPr>
          <a:xfrm>
            <a:off x="622693" y="6034451"/>
            <a:ext cx="694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r1==1 &amp;&amp; r2==0 &amp;&amp; r3==1 &amp;&amp; r4==0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131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乘 2">
            <a:extLst>
              <a:ext uri="{FF2B5EF4-FFF2-40B4-BE49-F238E27FC236}">
                <a16:creationId xmlns:a16="http://schemas.microsoft.com/office/drawing/2014/main" id="{4F46E3FA-DB16-114B-BBEC-74EF4CFAE377}"/>
              </a:ext>
            </a:extLst>
          </p:cNvPr>
          <p:cNvSpPr/>
          <p:nvPr/>
        </p:nvSpPr>
        <p:spPr>
          <a:xfrm>
            <a:off x="5151025" y="5074417"/>
            <a:ext cx="1728183" cy="1490382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3373139" y="1035500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8818864" y="1152262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3A6126C-83A9-4548-B68D-52B10E572BE2}"/>
              </a:ext>
            </a:extLst>
          </p:cNvPr>
          <p:cNvSpPr/>
          <p:nvPr/>
        </p:nvSpPr>
        <p:spPr>
          <a:xfrm>
            <a:off x="3086811" y="2205069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3A6126C-83A9-4548-B68D-52B10E572BE2}"/>
              </a:ext>
            </a:extLst>
          </p:cNvPr>
          <p:cNvSpPr/>
          <p:nvPr/>
        </p:nvSpPr>
        <p:spPr>
          <a:xfrm>
            <a:off x="8532536" y="2205069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673811" y="2068655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x 1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156110" y="2068655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y 1</a:t>
            </a:r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868896" y="341256"/>
            <a:ext cx="270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INIT x = 0 y = 0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667099" y="5557998"/>
            <a:ext cx="285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r5==0 &amp;&amp; r6==0</a:t>
            </a:r>
            <a:endParaRPr lang="zh-CN" altLang="en-US" sz="28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A79F5B9-39A2-0E41-9270-D723C2EBAC4F}"/>
              </a:ext>
            </a:extLst>
          </p:cNvPr>
          <p:cNvSpPr/>
          <p:nvPr/>
        </p:nvSpPr>
        <p:spPr>
          <a:xfrm>
            <a:off x="3086811" y="3907887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DAB4A5-CE53-794D-9C8A-FD8B36CA95FC}"/>
              </a:ext>
            </a:extLst>
          </p:cNvPr>
          <p:cNvSpPr txBox="1"/>
          <p:nvPr/>
        </p:nvSpPr>
        <p:spPr>
          <a:xfrm>
            <a:off x="3617948" y="3855153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r5 y</a:t>
            </a:r>
            <a:endParaRPr lang="zh-CN" altLang="en-US" sz="2800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7E772310-F5C0-1E42-B3E1-3CEE9F2F61DC}"/>
              </a:ext>
            </a:extLst>
          </p:cNvPr>
          <p:cNvSpPr/>
          <p:nvPr/>
        </p:nvSpPr>
        <p:spPr>
          <a:xfrm>
            <a:off x="8542571" y="3907887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80D228-C627-5C4E-95DB-43394D3BDE44}"/>
              </a:ext>
            </a:extLst>
          </p:cNvPr>
          <p:cNvSpPr txBox="1"/>
          <p:nvPr/>
        </p:nvSpPr>
        <p:spPr>
          <a:xfrm>
            <a:off x="9140080" y="3852321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r6 x</a:t>
            </a:r>
            <a:endParaRPr lang="zh-CN" altLang="en-US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D617F7-4F89-E94C-A3B7-C73660DBA66E}"/>
              </a:ext>
            </a:extLst>
          </p:cNvPr>
          <p:cNvSpPr txBox="1"/>
          <p:nvPr/>
        </p:nvSpPr>
        <p:spPr>
          <a:xfrm>
            <a:off x="3699499" y="2995138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MFENCE</a:t>
            </a:r>
            <a:endParaRPr lang="zh-CN" altLang="en-US" sz="2800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6BD3C28F-1FC2-6947-8A5A-DDA6199C0854}"/>
              </a:ext>
            </a:extLst>
          </p:cNvPr>
          <p:cNvSpPr/>
          <p:nvPr/>
        </p:nvSpPr>
        <p:spPr>
          <a:xfrm>
            <a:off x="3086810" y="3040773"/>
            <a:ext cx="572655" cy="42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AD650EE-B14A-1744-82CF-7ED5D522B15C}"/>
              </a:ext>
            </a:extLst>
          </p:cNvPr>
          <p:cNvSpPr txBox="1"/>
          <p:nvPr/>
        </p:nvSpPr>
        <p:spPr>
          <a:xfrm>
            <a:off x="9140914" y="2993497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MFENCE</a:t>
            </a:r>
            <a:endParaRPr lang="zh-CN" altLang="en-US" sz="2800" dirty="0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F8FF6C95-E342-FC46-A206-5493208F79F0}"/>
              </a:ext>
            </a:extLst>
          </p:cNvPr>
          <p:cNvSpPr/>
          <p:nvPr/>
        </p:nvSpPr>
        <p:spPr>
          <a:xfrm>
            <a:off x="8542571" y="3040773"/>
            <a:ext cx="572655" cy="42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8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A133030B-4072-B740-9BC7-91CA801456C5}"/>
              </a:ext>
            </a:extLst>
          </p:cNvPr>
          <p:cNvCxnSpPr>
            <a:cxnSpLocks/>
          </p:cNvCxnSpPr>
          <p:nvPr/>
        </p:nvCxnSpPr>
        <p:spPr>
          <a:xfrm>
            <a:off x="1899483" y="1663931"/>
            <a:ext cx="0" cy="5048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03C3B788-F8E7-6A4C-9B0B-4D978B7E4918}"/>
              </a:ext>
            </a:extLst>
          </p:cNvPr>
          <p:cNvSpPr/>
          <p:nvPr/>
        </p:nvSpPr>
        <p:spPr>
          <a:xfrm>
            <a:off x="1599999" y="2780490"/>
            <a:ext cx="572655" cy="496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0FD716-98C5-3548-8BB0-69C3F93BB8C8}"/>
              </a:ext>
            </a:extLst>
          </p:cNvPr>
          <p:cNvSpPr txBox="1"/>
          <p:nvPr/>
        </p:nvSpPr>
        <p:spPr>
          <a:xfrm>
            <a:off x="2198116" y="2046729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tail++ -&gt; 0</a:t>
            </a:r>
            <a:endParaRPr lang="zh-CN" altLang="en-US" sz="28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20EAC1B-CE70-7A45-9F8E-BE2B0F088842}"/>
              </a:ext>
            </a:extLst>
          </p:cNvPr>
          <p:cNvSpPr/>
          <p:nvPr/>
        </p:nvSpPr>
        <p:spPr>
          <a:xfrm>
            <a:off x="3897302" y="341222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761CC9-4EA3-6B47-AFEA-9ABC33F2B7D8}"/>
              </a:ext>
            </a:extLst>
          </p:cNvPr>
          <p:cNvSpPr txBox="1"/>
          <p:nvPr/>
        </p:nvSpPr>
        <p:spPr>
          <a:xfrm>
            <a:off x="4428439" y="28848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head</a:t>
            </a:r>
            <a:endParaRPr lang="zh-CN" altLang="en-US" sz="28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73723CF-BAC1-0E4B-B53A-73F740293B16}"/>
              </a:ext>
            </a:extLst>
          </p:cNvPr>
          <p:cNvSpPr/>
          <p:nvPr/>
        </p:nvSpPr>
        <p:spPr>
          <a:xfrm>
            <a:off x="6524730" y="341222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190D30-8FF6-C84B-BEBD-C5DD0249272A}"/>
              </a:ext>
            </a:extLst>
          </p:cNvPr>
          <p:cNvSpPr txBox="1"/>
          <p:nvPr/>
        </p:nvSpPr>
        <p:spPr>
          <a:xfrm>
            <a:off x="7122239" y="28565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tail</a:t>
            </a:r>
            <a:endParaRPr lang="zh-CN" altLang="en-US" sz="28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05D564B-1781-A146-BFA1-01CE77906D2C}"/>
              </a:ext>
            </a:extLst>
          </p:cNvPr>
          <p:cNvSpPr/>
          <p:nvPr/>
        </p:nvSpPr>
        <p:spPr>
          <a:xfrm>
            <a:off x="1600001" y="2116951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4D6DB2-27A9-C14F-BC55-85C278795136}"/>
              </a:ext>
            </a:extLst>
          </p:cNvPr>
          <p:cNvSpPr txBox="1"/>
          <p:nvPr/>
        </p:nvSpPr>
        <p:spPr>
          <a:xfrm>
            <a:off x="2198115" y="3380319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head 1</a:t>
            </a:r>
            <a:endParaRPr lang="zh-CN" altLang="en-US" sz="28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EEE2532-BA02-024A-8F51-6E7FB3D95212}"/>
              </a:ext>
            </a:extLst>
          </p:cNvPr>
          <p:cNvSpPr/>
          <p:nvPr/>
        </p:nvSpPr>
        <p:spPr>
          <a:xfrm>
            <a:off x="1608337" y="3443742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6">
            <a:extLst>
              <a:ext uri="{FF2B5EF4-FFF2-40B4-BE49-F238E27FC236}">
                <a16:creationId xmlns:a16="http://schemas.microsoft.com/office/drawing/2014/main" id="{BF7F52D8-E498-2942-A41B-31172D81A99C}"/>
              </a:ext>
            </a:extLst>
          </p:cNvPr>
          <p:cNvCxnSpPr>
            <a:cxnSpLocks/>
          </p:cNvCxnSpPr>
          <p:nvPr/>
        </p:nvCxnSpPr>
        <p:spPr>
          <a:xfrm>
            <a:off x="5380944" y="1663931"/>
            <a:ext cx="0" cy="5048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3CEFA96-6F88-E049-B5F2-88B46A19F669}"/>
              </a:ext>
            </a:extLst>
          </p:cNvPr>
          <p:cNvSpPr/>
          <p:nvPr/>
        </p:nvSpPr>
        <p:spPr>
          <a:xfrm>
            <a:off x="5088952" y="4168604"/>
            <a:ext cx="572655" cy="4261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7116EA-5F65-B74F-8273-DF6587D29469}"/>
              </a:ext>
            </a:extLst>
          </p:cNvPr>
          <p:cNvSpPr txBox="1"/>
          <p:nvPr/>
        </p:nvSpPr>
        <p:spPr>
          <a:xfrm>
            <a:off x="5692733" y="2216336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tail++ -&gt; 1</a:t>
            </a:r>
            <a:endParaRPr lang="zh-CN" altLang="en-US" sz="28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F13DA88-40A2-9B4E-A5A5-E5499FDDDC36}"/>
              </a:ext>
            </a:extLst>
          </p:cNvPr>
          <p:cNvSpPr/>
          <p:nvPr/>
        </p:nvSpPr>
        <p:spPr>
          <a:xfrm>
            <a:off x="5094618" y="2286558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BE5855-80AA-674F-A5B9-69F1E16D6218}"/>
              </a:ext>
            </a:extLst>
          </p:cNvPr>
          <p:cNvSpPr txBox="1"/>
          <p:nvPr/>
        </p:nvSpPr>
        <p:spPr>
          <a:xfrm>
            <a:off x="5692733" y="4568245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head 2</a:t>
            </a:r>
            <a:endParaRPr lang="zh-CN" altLang="en-US" sz="28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E5B1F64B-38C4-DB4C-BD12-1F5F1F382183}"/>
              </a:ext>
            </a:extLst>
          </p:cNvPr>
          <p:cNvSpPr/>
          <p:nvPr/>
        </p:nvSpPr>
        <p:spPr>
          <a:xfrm>
            <a:off x="5087975" y="4680411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6">
            <a:extLst>
              <a:ext uri="{FF2B5EF4-FFF2-40B4-BE49-F238E27FC236}">
                <a16:creationId xmlns:a16="http://schemas.microsoft.com/office/drawing/2014/main" id="{7FAF6E3E-4F52-F143-8A5F-061683906F21}"/>
              </a:ext>
            </a:extLst>
          </p:cNvPr>
          <p:cNvCxnSpPr>
            <a:cxnSpLocks/>
          </p:cNvCxnSpPr>
          <p:nvPr/>
        </p:nvCxnSpPr>
        <p:spPr>
          <a:xfrm>
            <a:off x="9161888" y="1728473"/>
            <a:ext cx="0" cy="49840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02AA064-628C-1A47-9079-7FA9B70B0385}"/>
              </a:ext>
            </a:extLst>
          </p:cNvPr>
          <p:cNvSpPr/>
          <p:nvPr/>
        </p:nvSpPr>
        <p:spPr>
          <a:xfrm>
            <a:off x="8856742" y="5405725"/>
            <a:ext cx="572655" cy="426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29798C-C6A2-D748-BDA7-E2DF3141E7B1}"/>
              </a:ext>
            </a:extLst>
          </p:cNvPr>
          <p:cNvSpPr txBox="1"/>
          <p:nvPr/>
        </p:nvSpPr>
        <p:spPr>
          <a:xfrm>
            <a:off x="9460520" y="2993257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tail++ -&gt; 2</a:t>
            </a:r>
            <a:endParaRPr lang="zh-CN" altLang="en-US" sz="2800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9064CF5-9DFD-AA44-97F9-71674F4D5DCC}"/>
              </a:ext>
            </a:extLst>
          </p:cNvPr>
          <p:cNvSpPr/>
          <p:nvPr/>
        </p:nvSpPr>
        <p:spPr>
          <a:xfrm>
            <a:off x="8862405" y="3063479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440050-3FA2-0544-A9DB-FE5F6A145959}"/>
              </a:ext>
            </a:extLst>
          </p:cNvPr>
          <p:cNvSpPr txBox="1"/>
          <p:nvPr/>
        </p:nvSpPr>
        <p:spPr>
          <a:xfrm>
            <a:off x="9460520" y="5847093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head 3</a:t>
            </a:r>
            <a:endParaRPr lang="zh-CN" altLang="en-US" sz="2800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635C46C2-6CA7-1248-AA02-E8E7B07DE958}"/>
              </a:ext>
            </a:extLst>
          </p:cNvPr>
          <p:cNvSpPr/>
          <p:nvPr/>
        </p:nvSpPr>
        <p:spPr>
          <a:xfrm>
            <a:off x="8856742" y="5944204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28939AF-641B-D44F-8A55-E5B9C712BB54}"/>
              </a:ext>
            </a:extLst>
          </p:cNvPr>
          <p:cNvSpPr/>
          <p:nvPr/>
        </p:nvSpPr>
        <p:spPr>
          <a:xfrm>
            <a:off x="5094618" y="2859492"/>
            <a:ext cx="572655" cy="1107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B1D1284B-ACCE-B64D-94D7-3683704AF0B9}"/>
              </a:ext>
            </a:extLst>
          </p:cNvPr>
          <p:cNvSpPr/>
          <p:nvPr/>
        </p:nvSpPr>
        <p:spPr>
          <a:xfrm>
            <a:off x="8856743" y="3596968"/>
            <a:ext cx="572655" cy="16261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形 25" descr="刷新 RTL">
            <a:extLst>
              <a:ext uri="{FF2B5EF4-FFF2-40B4-BE49-F238E27FC236}">
                <a16:creationId xmlns:a16="http://schemas.microsoft.com/office/drawing/2014/main" id="{90A06719-ED94-2B41-94B8-715F949B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073" y="3012097"/>
            <a:ext cx="629832" cy="629832"/>
          </a:xfrm>
          <a:prstGeom prst="rect">
            <a:avLst/>
          </a:prstGeom>
        </p:spPr>
      </p:pic>
      <p:pic>
        <p:nvPicPr>
          <p:cNvPr id="27" name="图形 26" descr="刷新 RTL">
            <a:extLst>
              <a:ext uri="{FF2B5EF4-FFF2-40B4-BE49-F238E27FC236}">
                <a16:creationId xmlns:a16="http://schemas.microsoft.com/office/drawing/2014/main" id="{7531DE0D-E2B0-E242-942E-38D6BE2A7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4899" y="3944303"/>
            <a:ext cx="629832" cy="629832"/>
          </a:xfrm>
          <a:prstGeom prst="rect">
            <a:avLst/>
          </a:prstGeom>
        </p:spPr>
      </p:pic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C3AD5B1-02C4-BD45-9979-F3A0B0891132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894665" y="3869851"/>
            <a:ext cx="3480615" cy="29875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652BE65-9E81-E542-AD74-4763BECEF0C5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374303" y="5106520"/>
            <a:ext cx="3768767" cy="29920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5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A133030B-4072-B740-9BC7-91CA801456C5}"/>
              </a:ext>
            </a:extLst>
          </p:cNvPr>
          <p:cNvCxnSpPr>
            <a:cxnSpLocks/>
          </p:cNvCxnSpPr>
          <p:nvPr/>
        </p:nvCxnSpPr>
        <p:spPr>
          <a:xfrm>
            <a:off x="1899483" y="1663931"/>
            <a:ext cx="0" cy="5048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03C3B788-F8E7-6A4C-9B0B-4D978B7E4918}"/>
              </a:ext>
            </a:extLst>
          </p:cNvPr>
          <p:cNvSpPr/>
          <p:nvPr/>
        </p:nvSpPr>
        <p:spPr>
          <a:xfrm>
            <a:off x="1599999" y="2780490"/>
            <a:ext cx="572655" cy="496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0FD716-98C5-3548-8BB0-69C3F93BB8C8}"/>
              </a:ext>
            </a:extLst>
          </p:cNvPr>
          <p:cNvSpPr txBox="1"/>
          <p:nvPr/>
        </p:nvSpPr>
        <p:spPr>
          <a:xfrm>
            <a:off x="2198116" y="2046729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enqueue</a:t>
            </a:r>
            <a:endParaRPr lang="zh-CN" altLang="en-US" sz="28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20EAC1B-CE70-7A45-9F8E-BE2B0F088842}"/>
              </a:ext>
            </a:extLst>
          </p:cNvPr>
          <p:cNvSpPr/>
          <p:nvPr/>
        </p:nvSpPr>
        <p:spPr>
          <a:xfrm>
            <a:off x="5109731" y="1056421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73723CF-BAC1-0E4B-B53A-73F740293B16}"/>
              </a:ext>
            </a:extLst>
          </p:cNvPr>
          <p:cNvSpPr/>
          <p:nvPr/>
        </p:nvSpPr>
        <p:spPr>
          <a:xfrm>
            <a:off x="2694902" y="1040514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05D564B-1781-A146-BFA1-01CE77906D2C}"/>
              </a:ext>
            </a:extLst>
          </p:cNvPr>
          <p:cNvSpPr/>
          <p:nvPr/>
        </p:nvSpPr>
        <p:spPr>
          <a:xfrm>
            <a:off x="1600001" y="2116951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4D6DB2-27A9-C14F-BC55-85C278795136}"/>
              </a:ext>
            </a:extLst>
          </p:cNvPr>
          <p:cNvSpPr txBox="1"/>
          <p:nvPr/>
        </p:nvSpPr>
        <p:spPr>
          <a:xfrm>
            <a:off x="2198115" y="3380319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1</a:t>
            </a:r>
            <a:endParaRPr lang="zh-CN" altLang="en-US" sz="28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EEE2532-BA02-024A-8F51-6E7FB3D95212}"/>
              </a:ext>
            </a:extLst>
          </p:cNvPr>
          <p:cNvSpPr/>
          <p:nvPr/>
        </p:nvSpPr>
        <p:spPr>
          <a:xfrm>
            <a:off x="1608337" y="3443742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6">
            <a:extLst>
              <a:ext uri="{FF2B5EF4-FFF2-40B4-BE49-F238E27FC236}">
                <a16:creationId xmlns:a16="http://schemas.microsoft.com/office/drawing/2014/main" id="{BF7F52D8-E498-2942-A41B-31172D81A99C}"/>
              </a:ext>
            </a:extLst>
          </p:cNvPr>
          <p:cNvCxnSpPr>
            <a:cxnSpLocks/>
          </p:cNvCxnSpPr>
          <p:nvPr/>
        </p:nvCxnSpPr>
        <p:spPr>
          <a:xfrm>
            <a:off x="5380944" y="1663931"/>
            <a:ext cx="0" cy="5048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3CEFA96-6F88-E049-B5F2-88B46A19F669}"/>
              </a:ext>
            </a:extLst>
          </p:cNvPr>
          <p:cNvSpPr/>
          <p:nvPr/>
        </p:nvSpPr>
        <p:spPr>
          <a:xfrm>
            <a:off x="5088952" y="4168604"/>
            <a:ext cx="572655" cy="507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F13DA88-40A2-9B4E-A5A5-E5499FDDDC36}"/>
              </a:ext>
            </a:extLst>
          </p:cNvPr>
          <p:cNvSpPr/>
          <p:nvPr/>
        </p:nvSpPr>
        <p:spPr>
          <a:xfrm>
            <a:off x="5094618" y="2286558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BE5855-80AA-674F-A5B9-69F1E16D6218}"/>
              </a:ext>
            </a:extLst>
          </p:cNvPr>
          <p:cNvSpPr txBox="1"/>
          <p:nvPr/>
        </p:nvSpPr>
        <p:spPr>
          <a:xfrm>
            <a:off x="5692733" y="4568245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store 1</a:t>
            </a:r>
            <a:endParaRPr lang="zh-CN" altLang="en-US" sz="28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E5B1F64B-38C4-DB4C-BD12-1F5F1F382183}"/>
              </a:ext>
            </a:extLst>
          </p:cNvPr>
          <p:cNvSpPr/>
          <p:nvPr/>
        </p:nvSpPr>
        <p:spPr>
          <a:xfrm>
            <a:off x="5088951" y="4801401"/>
            <a:ext cx="572655" cy="42610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6">
            <a:extLst>
              <a:ext uri="{FF2B5EF4-FFF2-40B4-BE49-F238E27FC236}">
                <a16:creationId xmlns:a16="http://schemas.microsoft.com/office/drawing/2014/main" id="{7FAF6E3E-4F52-F143-8A5F-061683906F21}"/>
              </a:ext>
            </a:extLst>
          </p:cNvPr>
          <p:cNvCxnSpPr>
            <a:cxnSpLocks/>
          </p:cNvCxnSpPr>
          <p:nvPr/>
        </p:nvCxnSpPr>
        <p:spPr>
          <a:xfrm>
            <a:off x="9161888" y="1728473"/>
            <a:ext cx="0" cy="49840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02AA064-628C-1A47-9079-7FA9B70B0385}"/>
              </a:ext>
            </a:extLst>
          </p:cNvPr>
          <p:cNvSpPr/>
          <p:nvPr/>
        </p:nvSpPr>
        <p:spPr>
          <a:xfrm>
            <a:off x="8856742" y="5541719"/>
            <a:ext cx="572655" cy="526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9064CF5-9DFD-AA44-97F9-71674F4D5DCC}"/>
              </a:ext>
            </a:extLst>
          </p:cNvPr>
          <p:cNvSpPr/>
          <p:nvPr/>
        </p:nvSpPr>
        <p:spPr>
          <a:xfrm>
            <a:off x="8862405" y="3063479"/>
            <a:ext cx="572655" cy="42610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28939AF-641B-D44F-8A55-E5B9C712BB54}"/>
              </a:ext>
            </a:extLst>
          </p:cNvPr>
          <p:cNvSpPr/>
          <p:nvPr/>
        </p:nvSpPr>
        <p:spPr>
          <a:xfrm>
            <a:off x="5094618" y="2859492"/>
            <a:ext cx="572655" cy="10440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B1D1284B-ACCE-B64D-94D7-3683704AF0B9}"/>
              </a:ext>
            </a:extLst>
          </p:cNvPr>
          <p:cNvSpPr/>
          <p:nvPr/>
        </p:nvSpPr>
        <p:spPr>
          <a:xfrm>
            <a:off x="8856743" y="3596968"/>
            <a:ext cx="572655" cy="16305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形 25" descr="刷新 RTL">
            <a:extLst>
              <a:ext uri="{FF2B5EF4-FFF2-40B4-BE49-F238E27FC236}">
                <a16:creationId xmlns:a16="http://schemas.microsoft.com/office/drawing/2014/main" id="{90A06719-ED94-2B41-94B8-715F949B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073" y="3012097"/>
            <a:ext cx="629832" cy="629832"/>
          </a:xfrm>
          <a:prstGeom prst="rect">
            <a:avLst/>
          </a:prstGeom>
        </p:spPr>
      </p:pic>
      <p:pic>
        <p:nvPicPr>
          <p:cNvPr id="27" name="图形 26" descr="刷新 RTL">
            <a:extLst>
              <a:ext uri="{FF2B5EF4-FFF2-40B4-BE49-F238E27FC236}">
                <a16:creationId xmlns:a16="http://schemas.microsoft.com/office/drawing/2014/main" id="{7531DE0D-E2B0-E242-942E-38D6BE2A7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4899" y="3944303"/>
            <a:ext cx="629832" cy="629832"/>
          </a:xfrm>
          <a:prstGeom prst="rect">
            <a:avLst/>
          </a:prstGeom>
        </p:spPr>
      </p:pic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C3AD5B1-02C4-BD45-9979-F3A0B0891132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894665" y="3869851"/>
            <a:ext cx="3480615" cy="29875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652BE65-9E81-E542-AD74-4763BECEF0C5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375279" y="5227510"/>
            <a:ext cx="3767791" cy="31420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AA0BE72-340A-5242-B59F-E499A824E6BB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267557" y="1253569"/>
            <a:ext cx="1842174" cy="15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DE0FF9D-0767-FA45-97DD-D86CAA8FB506}"/>
              </a:ext>
            </a:extLst>
          </p:cNvPr>
          <p:cNvSpPr/>
          <p:nvPr/>
        </p:nvSpPr>
        <p:spPr>
          <a:xfrm>
            <a:off x="7524560" y="1064853"/>
            <a:ext cx="572655" cy="42610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3ED5122-D2D9-494F-A13C-134B6A44758A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5682386" y="1269476"/>
            <a:ext cx="1842174" cy="8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EFB759C-CEA8-FB4F-809F-85EE0E4A7FF3}"/>
              </a:ext>
            </a:extLst>
          </p:cNvPr>
          <p:cNvSpPr txBox="1"/>
          <p:nvPr/>
        </p:nvSpPr>
        <p:spPr>
          <a:xfrm>
            <a:off x="5673914" y="2186896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enqueue</a:t>
            </a:r>
            <a:endParaRPr lang="zh-CN" altLang="en-US" sz="2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7BCB3E-AF1E-9F4F-8A30-7414C1421D9E}"/>
              </a:ext>
            </a:extLst>
          </p:cNvPr>
          <p:cNvSpPr txBox="1"/>
          <p:nvPr/>
        </p:nvSpPr>
        <p:spPr>
          <a:xfrm>
            <a:off x="9467034" y="2971173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enqueue</a:t>
            </a:r>
            <a:endParaRPr lang="zh-CN" altLang="en-US" sz="2800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38D02D72-9368-2549-9668-EABE0E83FAC6}"/>
              </a:ext>
            </a:extLst>
          </p:cNvPr>
          <p:cNvSpPr/>
          <p:nvPr/>
        </p:nvSpPr>
        <p:spPr>
          <a:xfrm>
            <a:off x="4188644" y="56083"/>
            <a:ext cx="572655" cy="4261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FE02077-95E1-8648-850E-5979D45C6C3B}"/>
              </a:ext>
            </a:extLst>
          </p:cNvPr>
          <p:cNvCxnSpPr>
            <a:cxnSpLocks/>
            <a:stCxn id="44" idx="3"/>
            <a:endCxn id="33" idx="0"/>
          </p:cNvCxnSpPr>
          <p:nvPr/>
        </p:nvCxnSpPr>
        <p:spPr>
          <a:xfrm>
            <a:off x="4761299" y="269138"/>
            <a:ext cx="3049589" cy="795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610DC1E-1B6E-2D49-83E8-D4D17E67835A}"/>
              </a:ext>
            </a:extLst>
          </p:cNvPr>
          <p:cNvSpPr txBox="1"/>
          <p:nvPr/>
        </p:nvSpPr>
        <p:spPr>
          <a:xfrm>
            <a:off x="3158719" y="-774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head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41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乘 43">
            <a:extLst>
              <a:ext uri="{FF2B5EF4-FFF2-40B4-BE49-F238E27FC236}">
                <a16:creationId xmlns:a16="http://schemas.microsoft.com/office/drawing/2014/main" id="{A715EDE0-A9AD-E844-8DB6-03312D6A904A}"/>
              </a:ext>
            </a:extLst>
          </p:cNvPr>
          <p:cNvSpPr/>
          <p:nvPr/>
        </p:nvSpPr>
        <p:spPr>
          <a:xfrm>
            <a:off x="8679543" y="4778013"/>
            <a:ext cx="1728183" cy="1490382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1784274" y="1928731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6">
            <a:extLst>
              <a:ext uri="{FF2B5EF4-FFF2-40B4-BE49-F238E27FC236}">
                <a16:creationId xmlns:a16="http://schemas.microsoft.com/office/drawing/2014/main" id="{B94CBE0D-0F59-9845-9FD1-00BB8BEB1CA7}"/>
              </a:ext>
            </a:extLst>
          </p:cNvPr>
          <p:cNvCxnSpPr>
            <a:cxnSpLocks/>
          </p:cNvCxnSpPr>
          <p:nvPr/>
        </p:nvCxnSpPr>
        <p:spPr>
          <a:xfrm>
            <a:off x="5114635" y="1928731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3A6126C-83A9-4548-B68D-52B10E572BE2}"/>
              </a:ext>
            </a:extLst>
          </p:cNvPr>
          <p:cNvSpPr/>
          <p:nvPr/>
        </p:nvSpPr>
        <p:spPr>
          <a:xfrm>
            <a:off x="1497946" y="4102956"/>
            <a:ext cx="572655" cy="836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3A6126C-83A9-4548-B68D-52B10E572BE2}"/>
              </a:ext>
            </a:extLst>
          </p:cNvPr>
          <p:cNvSpPr/>
          <p:nvPr/>
        </p:nvSpPr>
        <p:spPr>
          <a:xfrm>
            <a:off x="4824405" y="2586310"/>
            <a:ext cx="572655" cy="4261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21520" y="3533300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2M -&gt; 2M+1</a:t>
            </a:r>
            <a:endParaRPr lang="zh-CN" altLang="en-US" sz="28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A79F5B9-39A2-0E41-9270-D723C2EBAC4F}"/>
              </a:ext>
            </a:extLst>
          </p:cNvPr>
          <p:cNvSpPr/>
          <p:nvPr/>
        </p:nvSpPr>
        <p:spPr>
          <a:xfrm>
            <a:off x="1497946" y="3581856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7E772310-F5C0-1E42-B3E1-3CEE9F2F61DC}"/>
              </a:ext>
            </a:extLst>
          </p:cNvPr>
          <p:cNvSpPr/>
          <p:nvPr/>
        </p:nvSpPr>
        <p:spPr>
          <a:xfrm>
            <a:off x="4828307" y="2044997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80D228-C627-5C4E-95DB-43394D3BDE44}"/>
              </a:ext>
            </a:extLst>
          </p:cNvPr>
          <p:cNvSpPr txBox="1"/>
          <p:nvPr/>
        </p:nvSpPr>
        <p:spPr>
          <a:xfrm>
            <a:off x="5425816" y="1989431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2M</a:t>
            </a:r>
            <a:endParaRPr lang="zh-CN" altLang="en-US" sz="28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FE77D1F-9EF3-4641-878F-413805A0FB2F}"/>
              </a:ext>
            </a:extLst>
          </p:cNvPr>
          <p:cNvSpPr/>
          <p:nvPr/>
        </p:nvSpPr>
        <p:spPr>
          <a:xfrm>
            <a:off x="3500467" y="279117"/>
            <a:ext cx="572655" cy="3868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72FFBBA-5C08-394C-8DAD-135CBAD45597}"/>
              </a:ext>
            </a:extLst>
          </p:cNvPr>
          <p:cNvSpPr/>
          <p:nvPr/>
        </p:nvSpPr>
        <p:spPr>
          <a:xfrm>
            <a:off x="1497946" y="5041534"/>
            <a:ext cx="572655" cy="3868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9CAC18-FC61-1849-95D8-A59A725BA6E8}"/>
              </a:ext>
            </a:extLst>
          </p:cNvPr>
          <p:cNvSpPr txBox="1"/>
          <p:nvPr/>
        </p:nvSpPr>
        <p:spPr>
          <a:xfrm>
            <a:off x="2122008" y="4923081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2M+1 -&gt; 2M+2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1D9F21-E48E-284C-8C78-17F2E2BA4052}"/>
              </a:ext>
            </a:extLst>
          </p:cNvPr>
          <p:cNvSpPr txBox="1"/>
          <p:nvPr/>
        </p:nvSpPr>
        <p:spPr>
          <a:xfrm>
            <a:off x="4165782" y="210910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sequence lock</a:t>
            </a:r>
            <a:endParaRPr lang="zh-CN" altLang="en-US" sz="2800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3C957CD-99F9-BB48-897E-69D940E2B607}"/>
              </a:ext>
            </a:extLst>
          </p:cNvPr>
          <p:cNvSpPr/>
          <p:nvPr/>
        </p:nvSpPr>
        <p:spPr>
          <a:xfrm>
            <a:off x="4824405" y="3122768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3B2B55-913A-F444-91CA-530E0D1F0802}"/>
              </a:ext>
            </a:extLst>
          </p:cNvPr>
          <p:cNvSpPr txBox="1"/>
          <p:nvPr/>
        </p:nvSpPr>
        <p:spPr>
          <a:xfrm>
            <a:off x="5421914" y="3067202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2M</a:t>
            </a:r>
            <a:endParaRPr lang="zh-CN" altLang="en-US" sz="2800" dirty="0"/>
          </a:p>
        </p:txBody>
      </p:sp>
      <p:cxnSp>
        <p:nvCxnSpPr>
          <p:cNvPr id="27" name="直接箭头连接符 6">
            <a:extLst>
              <a:ext uri="{FF2B5EF4-FFF2-40B4-BE49-F238E27FC236}">
                <a16:creationId xmlns:a16="http://schemas.microsoft.com/office/drawing/2014/main" id="{71017C11-9A51-9847-A752-E574915011BD}"/>
              </a:ext>
            </a:extLst>
          </p:cNvPr>
          <p:cNvCxnSpPr>
            <a:cxnSpLocks/>
          </p:cNvCxnSpPr>
          <p:nvPr/>
        </p:nvCxnSpPr>
        <p:spPr>
          <a:xfrm>
            <a:off x="8444994" y="1887186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7B35801-C299-C040-AB1C-F7682A8A9190}"/>
              </a:ext>
            </a:extLst>
          </p:cNvPr>
          <p:cNvSpPr/>
          <p:nvPr/>
        </p:nvSpPr>
        <p:spPr>
          <a:xfrm>
            <a:off x="8158666" y="3408104"/>
            <a:ext cx="572655" cy="10541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E705C1A-98C9-BC44-80D9-9FD234FF8E3F}"/>
              </a:ext>
            </a:extLst>
          </p:cNvPr>
          <p:cNvSpPr/>
          <p:nvPr/>
        </p:nvSpPr>
        <p:spPr>
          <a:xfrm>
            <a:off x="8158669" y="2757761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BAECF46-9E17-D345-ACA9-338295137F27}"/>
              </a:ext>
            </a:extLst>
          </p:cNvPr>
          <p:cNvSpPr txBox="1"/>
          <p:nvPr/>
        </p:nvSpPr>
        <p:spPr>
          <a:xfrm>
            <a:off x="8756178" y="270219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2M</a:t>
            </a:r>
            <a:endParaRPr lang="zh-CN" altLang="en-US" sz="2800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C80AE7C0-4CA4-E24A-B60C-C55314D3E144}"/>
              </a:ext>
            </a:extLst>
          </p:cNvPr>
          <p:cNvSpPr/>
          <p:nvPr/>
        </p:nvSpPr>
        <p:spPr>
          <a:xfrm>
            <a:off x="8154765" y="5304104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503EB1B-5092-C745-9AAA-3071EC20046C}"/>
              </a:ext>
            </a:extLst>
          </p:cNvPr>
          <p:cNvSpPr txBox="1"/>
          <p:nvPr/>
        </p:nvSpPr>
        <p:spPr>
          <a:xfrm>
            <a:off x="8752274" y="5248538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2M+2</a:t>
            </a:r>
            <a:endParaRPr lang="zh-CN" altLang="en-US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415CE06-736D-B148-B0FC-52E0FAB5434E}"/>
              </a:ext>
            </a:extLst>
          </p:cNvPr>
          <p:cNvSpPr txBox="1"/>
          <p:nvPr/>
        </p:nvSpPr>
        <p:spPr>
          <a:xfrm>
            <a:off x="1255121" y="1157564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writer</a:t>
            </a:r>
            <a:endParaRPr lang="zh-CN" altLang="en-US" sz="2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5F3D556-5D44-AA4D-BDD0-9967CC782250}"/>
              </a:ext>
            </a:extLst>
          </p:cNvPr>
          <p:cNvSpPr txBox="1"/>
          <p:nvPr/>
        </p:nvSpPr>
        <p:spPr>
          <a:xfrm>
            <a:off x="4581580" y="1156651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reader</a:t>
            </a:r>
            <a:endParaRPr lang="zh-CN" altLang="en-US" sz="2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8F1D5D-2AC2-DA4D-9776-AA16BC3A31A0}"/>
              </a:ext>
            </a:extLst>
          </p:cNvPr>
          <p:cNvSpPr txBox="1"/>
          <p:nvPr/>
        </p:nvSpPr>
        <p:spPr>
          <a:xfrm>
            <a:off x="7849425" y="1153374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742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E90D2BE0-6048-5344-A5BA-D63189D7BAE2}"/>
              </a:ext>
            </a:extLst>
          </p:cNvPr>
          <p:cNvCxnSpPr>
            <a:cxnSpLocks/>
          </p:cNvCxnSpPr>
          <p:nvPr/>
        </p:nvCxnSpPr>
        <p:spPr>
          <a:xfrm>
            <a:off x="1833895" y="961928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7A978FAB-962A-FC4C-8AD2-3D80001437C6}"/>
              </a:ext>
            </a:extLst>
          </p:cNvPr>
          <p:cNvSpPr/>
          <p:nvPr/>
        </p:nvSpPr>
        <p:spPr>
          <a:xfrm>
            <a:off x="1547567" y="1994250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91898-2D64-0A42-89C4-ADCD189D5AB7}"/>
              </a:ext>
            </a:extLst>
          </p:cNvPr>
          <p:cNvSpPr txBox="1"/>
          <p:nvPr/>
        </p:nvSpPr>
        <p:spPr>
          <a:xfrm>
            <a:off x="2134567" y="1857836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protect addr1</a:t>
            </a:r>
            <a:endParaRPr lang="zh-CN" altLang="en-US" sz="28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064FE5C-868D-534E-9B84-E190199AC531}"/>
              </a:ext>
            </a:extLst>
          </p:cNvPr>
          <p:cNvSpPr/>
          <p:nvPr/>
        </p:nvSpPr>
        <p:spPr>
          <a:xfrm>
            <a:off x="1547567" y="2738048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9B1E83-1308-DE43-96F2-F7F5082D98A8}"/>
              </a:ext>
            </a:extLst>
          </p:cNvPr>
          <p:cNvSpPr txBox="1"/>
          <p:nvPr/>
        </p:nvSpPr>
        <p:spPr>
          <a:xfrm>
            <a:off x="2134567" y="2689492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addr1</a:t>
            </a:r>
            <a:endParaRPr lang="zh-CN" altLang="en-US" sz="28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DC3D584-BD78-3346-9950-440A91CEC95C}"/>
              </a:ext>
            </a:extLst>
          </p:cNvPr>
          <p:cNvSpPr/>
          <p:nvPr/>
        </p:nvSpPr>
        <p:spPr>
          <a:xfrm>
            <a:off x="1547565" y="6047806"/>
            <a:ext cx="572655" cy="4261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39EFCF5-0051-DA4C-9D3D-631CB903E331}"/>
              </a:ext>
            </a:extLst>
          </p:cNvPr>
          <p:cNvSpPr/>
          <p:nvPr/>
        </p:nvSpPr>
        <p:spPr>
          <a:xfrm>
            <a:off x="1547567" y="1202152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BBA554-4F13-8F44-81BC-CE4F97CD4BF3}"/>
              </a:ext>
            </a:extLst>
          </p:cNvPr>
          <p:cNvSpPr txBox="1"/>
          <p:nvPr/>
        </p:nvSpPr>
        <p:spPr>
          <a:xfrm>
            <a:off x="2134567" y="1105041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addr1</a:t>
            </a:r>
            <a:endParaRPr lang="zh-CN" altLang="en-US" sz="2800" dirty="0"/>
          </a:p>
        </p:txBody>
      </p:sp>
      <p:cxnSp>
        <p:nvCxnSpPr>
          <p:cNvPr id="12" name="直接箭头连接符 6">
            <a:extLst>
              <a:ext uri="{FF2B5EF4-FFF2-40B4-BE49-F238E27FC236}">
                <a16:creationId xmlns:a16="http://schemas.microsoft.com/office/drawing/2014/main" id="{25C61333-F396-934A-AB91-99CEB2D874E9}"/>
              </a:ext>
            </a:extLst>
          </p:cNvPr>
          <p:cNvCxnSpPr>
            <a:cxnSpLocks/>
          </p:cNvCxnSpPr>
          <p:nvPr/>
        </p:nvCxnSpPr>
        <p:spPr>
          <a:xfrm>
            <a:off x="9301495" y="961928"/>
            <a:ext cx="0" cy="469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A2A4CF3-D23F-5D4B-913E-D7A8D9D1BEA2}"/>
              </a:ext>
            </a:extLst>
          </p:cNvPr>
          <p:cNvSpPr/>
          <p:nvPr/>
        </p:nvSpPr>
        <p:spPr>
          <a:xfrm>
            <a:off x="9015167" y="1994250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73587-86D2-964D-BD4F-4D0A7775EF2E}"/>
              </a:ext>
            </a:extLst>
          </p:cNvPr>
          <p:cNvSpPr txBox="1"/>
          <p:nvPr/>
        </p:nvSpPr>
        <p:spPr>
          <a:xfrm>
            <a:off x="9602167" y="1857836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protect addr1</a:t>
            </a:r>
            <a:endParaRPr lang="zh-CN" altLang="en-US" sz="28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AB41807-5A41-714B-8E53-90C9DE5A0ED0}"/>
              </a:ext>
            </a:extLst>
          </p:cNvPr>
          <p:cNvSpPr/>
          <p:nvPr/>
        </p:nvSpPr>
        <p:spPr>
          <a:xfrm>
            <a:off x="9029512" y="3429000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C7617A-0501-2F4C-83D3-DEA22C538997}"/>
              </a:ext>
            </a:extLst>
          </p:cNvPr>
          <p:cNvSpPr txBox="1"/>
          <p:nvPr/>
        </p:nvSpPr>
        <p:spPr>
          <a:xfrm>
            <a:off x="9602166" y="3332536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addr2</a:t>
            </a:r>
            <a:endParaRPr lang="zh-CN" altLang="en-US" sz="28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D63248F-AF3F-9D4B-926A-EDABCD237963}"/>
              </a:ext>
            </a:extLst>
          </p:cNvPr>
          <p:cNvSpPr/>
          <p:nvPr/>
        </p:nvSpPr>
        <p:spPr>
          <a:xfrm>
            <a:off x="9015167" y="1202152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D55955-4D97-4049-B5EA-F6124F71F250}"/>
              </a:ext>
            </a:extLst>
          </p:cNvPr>
          <p:cNvSpPr txBox="1"/>
          <p:nvPr/>
        </p:nvSpPr>
        <p:spPr>
          <a:xfrm>
            <a:off x="9602167" y="1105041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 addr1</a:t>
            </a:r>
            <a:endParaRPr lang="zh-CN" altLang="en-US" sz="2800" dirty="0"/>
          </a:p>
        </p:txBody>
      </p:sp>
      <p:cxnSp>
        <p:nvCxnSpPr>
          <p:cNvPr id="19" name="直接箭头连接符 6">
            <a:extLst>
              <a:ext uri="{FF2B5EF4-FFF2-40B4-BE49-F238E27FC236}">
                <a16:creationId xmlns:a16="http://schemas.microsoft.com/office/drawing/2014/main" id="{A45AFAF3-3D99-3C4A-A7BB-F879AA9C17E8}"/>
              </a:ext>
            </a:extLst>
          </p:cNvPr>
          <p:cNvCxnSpPr>
            <a:cxnSpLocks/>
          </p:cNvCxnSpPr>
          <p:nvPr/>
        </p:nvCxnSpPr>
        <p:spPr>
          <a:xfrm flipH="1">
            <a:off x="5559495" y="961928"/>
            <a:ext cx="1" cy="5298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D78D8B2-4ECA-0546-8042-3F2181EB28C0}"/>
              </a:ext>
            </a:extLst>
          </p:cNvPr>
          <p:cNvSpPr/>
          <p:nvPr/>
        </p:nvSpPr>
        <p:spPr>
          <a:xfrm>
            <a:off x="5273168" y="3898702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2B9A26-4165-F844-85D4-9EA3D10AD697}"/>
              </a:ext>
            </a:extLst>
          </p:cNvPr>
          <p:cNvSpPr txBox="1"/>
          <p:nvPr/>
        </p:nvSpPr>
        <p:spPr>
          <a:xfrm>
            <a:off x="5860168" y="3762288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check slot1</a:t>
            </a:r>
            <a:endParaRPr lang="zh-CN" altLang="en-US" sz="2800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8DC5F4E0-68C9-D74F-AB2D-DDCA5D3F7E7B}"/>
              </a:ext>
            </a:extLst>
          </p:cNvPr>
          <p:cNvSpPr/>
          <p:nvPr/>
        </p:nvSpPr>
        <p:spPr>
          <a:xfrm>
            <a:off x="5273168" y="3164157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16A2C3-D47B-3342-ABF6-B19FA7D067A9}"/>
              </a:ext>
            </a:extLst>
          </p:cNvPr>
          <p:cNvSpPr txBox="1"/>
          <p:nvPr/>
        </p:nvSpPr>
        <p:spPr>
          <a:xfrm>
            <a:off x="5860168" y="306704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cas</a:t>
            </a:r>
            <a:r>
              <a:rPr lang="en-US" altLang="zh-CN" sz="2800" dirty="0"/>
              <a:t> addr1-&gt;addr2</a:t>
            </a:r>
            <a:endParaRPr lang="zh-CN" altLang="en-US" sz="28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80C3ECE1-1178-0B47-9A30-F87D579CB866}"/>
              </a:ext>
            </a:extLst>
          </p:cNvPr>
          <p:cNvSpPr/>
          <p:nvPr/>
        </p:nvSpPr>
        <p:spPr>
          <a:xfrm>
            <a:off x="9029512" y="6047806"/>
            <a:ext cx="572655" cy="4261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1494786-53C1-DB4E-9D49-27F4D10273CA}"/>
              </a:ext>
            </a:extLst>
          </p:cNvPr>
          <p:cNvSpPr/>
          <p:nvPr/>
        </p:nvSpPr>
        <p:spPr>
          <a:xfrm>
            <a:off x="5273168" y="4593944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AF87FD-2F08-AE40-AE18-68601AB74523}"/>
              </a:ext>
            </a:extLst>
          </p:cNvPr>
          <p:cNvSpPr txBox="1"/>
          <p:nvPr/>
        </p:nvSpPr>
        <p:spPr>
          <a:xfrm>
            <a:off x="5860168" y="445753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check slot2</a:t>
            </a:r>
            <a:endParaRPr lang="zh-CN" altLang="en-US" sz="2800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485E8C4-5E33-424D-964D-09EB99738135}"/>
              </a:ext>
            </a:extLst>
          </p:cNvPr>
          <p:cNvSpPr/>
          <p:nvPr/>
        </p:nvSpPr>
        <p:spPr>
          <a:xfrm>
            <a:off x="4502357" y="380579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6695B9A4-8259-E94C-852A-3FD371F23434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075012" y="326109"/>
            <a:ext cx="1020988" cy="2675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4C7C339F-3E14-6E47-AE20-0853DFC566F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5012" y="593634"/>
            <a:ext cx="1020988" cy="2675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0B08806-1187-C649-94FF-9F42CFBD17A3}"/>
              </a:ext>
            </a:extLst>
          </p:cNvPr>
          <p:cNvSpPr txBox="1"/>
          <p:nvPr/>
        </p:nvSpPr>
        <p:spPr>
          <a:xfrm>
            <a:off x="6096000" y="5858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addr1</a:t>
            </a:r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E92A1E-4796-754D-BB31-F4D20F1B4C1B}"/>
              </a:ext>
            </a:extLst>
          </p:cNvPr>
          <p:cNvSpPr txBox="1"/>
          <p:nvPr/>
        </p:nvSpPr>
        <p:spPr>
          <a:xfrm>
            <a:off x="6081698" y="587719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addr2</a:t>
            </a:r>
            <a:endParaRPr lang="zh-CN" altLang="en-US" sz="2800" dirty="0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7D16BEF8-7056-9743-A4D8-2BEF475BAE33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rot="16200000" flipV="1">
            <a:off x="3995357" y="1600017"/>
            <a:ext cx="2357469" cy="770811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37A49566-FBC1-4349-9A7D-F681EDC643F6}"/>
              </a:ext>
            </a:extLst>
          </p:cNvPr>
          <p:cNvCxnSpPr>
            <a:cxnSpLocks/>
            <a:stCxn id="13" idx="1"/>
            <a:endCxn id="26" idx="1"/>
          </p:cNvCxnSpPr>
          <p:nvPr/>
        </p:nvCxnSpPr>
        <p:spPr>
          <a:xfrm rot="10800000" flipH="1" flipV="1">
            <a:off x="9015166" y="2187653"/>
            <a:ext cx="14345" cy="4073208"/>
          </a:xfrm>
          <a:prstGeom prst="curvedConnector3">
            <a:avLst>
              <a:gd name="adj1" fmla="val -159358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B00E10D-DAAA-8148-95A5-A7FD528F52AF}"/>
              </a:ext>
            </a:extLst>
          </p:cNvPr>
          <p:cNvSpPr txBox="1"/>
          <p:nvPr/>
        </p:nvSpPr>
        <p:spPr>
          <a:xfrm>
            <a:off x="9660516" y="599925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addr1</a:t>
            </a:r>
            <a:endParaRPr lang="zh-CN" altLang="en-US" sz="2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203DC55-0BF7-0E4E-B364-3CBE87E48781}"/>
              </a:ext>
            </a:extLst>
          </p:cNvPr>
          <p:cNvSpPr txBox="1"/>
          <p:nvPr/>
        </p:nvSpPr>
        <p:spPr>
          <a:xfrm>
            <a:off x="2206845" y="599925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addr1</a:t>
            </a:r>
            <a:endParaRPr lang="zh-CN" altLang="en-US" sz="2800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F0D8E237-AC00-3B42-8390-8A092FC47D78}"/>
              </a:ext>
            </a:extLst>
          </p:cNvPr>
          <p:cNvCxnSpPr>
            <a:cxnSpLocks/>
            <a:stCxn id="3" idx="1"/>
            <a:endCxn id="9" idx="1"/>
          </p:cNvCxnSpPr>
          <p:nvPr/>
        </p:nvCxnSpPr>
        <p:spPr>
          <a:xfrm rot="10800000" flipV="1">
            <a:off x="1547565" y="2187653"/>
            <a:ext cx="2" cy="4073208"/>
          </a:xfrm>
          <a:prstGeom prst="curvedConnector3">
            <a:avLst>
              <a:gd name="adj1" fmla="val 114301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1ED93363-A806-2F45-99B4-5A5E84CE3DB6}"/>
              </a:ext>
            </a:extLst>
          </p:cNvPr>
          <p:cNvSpPr/>
          <p:nvPr/>
        </p:nvSpPr>
        <p:spPr>
          <a:xfrm>
            <a:off x="9029512" y="4181795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B74B4A-7A69-D24E-AC6F-24AEAF5E592E}"/>
              </a:ext>
            </a:extLst>
          </p:cNvPr>
          <p:cNvSpPr txBox="1"/>
          <p:nvPr/>
        </p:nvSpPr>
        <p:spPr>
          <a:xfrm>
            <a:off x="9602165" y="4127537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fail, retry</a:t>
            </a:r>
            <a:endParaRPr lang="zh-CN" altLang="en-US" sz="2800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2F38CE93-6B19-114B-8C0F-5481D2EB84FB}"/>
              </a:ext>
            </a:extLst>
          </p:cNvPr>
          <p:cNvSpPr/>
          <p:nvPr/>
        </p:nvSpPr>
        <p:spPr>
          <a:xfrm>
            <a:off x="5287513" y="5194695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1A3930-BB18-F343-BB55-042589B5F0DE}"/>
              </a:ext>
            </a:extLst>
          </p:cNvPr>
          <p:cNvSpPr txBox="1"/>
          <p:nvPr/>
        </p:nvSpPr>
        <p:spPr>
          <a:xfrm>
            <a:off x="5860168" y="5105546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gc</a:t>
            </a:r>
            <a:r>
              <a:rPr lang="en-US" altLang="zh-CN" sz="2800" dirty="0"/>
              <a:t> addr1? NO</a:t>
            </a:r>
            <a:endParaRPr lang="zh-CN" altLang="en-US" sz="2800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2133DC4E-71F3-A64F-ADA2-55429ACD83D1}"/>
              </a:ext>
            </a:extLst>
          </p:cNvPr>
          <p:cNvSpPr/>
          <p:nvPr/>
        </p:nvSpPr>
        <p:spPr>
          <a:xfrm>
            <a:off x="1547564" y="3308888"/>
            <a:ext cx="572655" cy="11326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F84920A-7DC5-0444-9215-BE4312DF7D1C}"/>
              </a:ext>
            </a:extLst>
          </p:cNvPr>
          <p:cNvSpPr txBox="1"/>
          <p:nvPr/>
        </p:nvSpPr>
        <p:spPr>
          <a:xfrm>
            <a:off x="2120219" y="3482285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normal process</a:t>
            </a:r>
            <a:endParaRPr lang="zh-CN" altLang="en-US" sz="2800" dirty="0"/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B75A4165-EE31-2A47-BBF5-7599CB9D9B73}"/>
              </a:ext>
            </a:extLst>
          </p:cNvPr>
          <p:cNvSpPr/>
          <p:nvPr/>
        </p:nvSpPr>
        <p:spPr>
          <a:xfrm>
            <a:off x="1561913" y="4661906"/>
            <a:ext cx="572655" cy="386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85F2AB6-1581-754E-9CC7-9408A8FBCB79}"/>
              </a:ext>
            </a:extLst>
          </p:cNvPr>
          <p:cNvSpPr txBox="1"/>
          <p:nvPr/>
        </p:nvSpPr>
        <p:spPr>
          <a:xfrm>
            <a:off x="2137269" y="4560820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reset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9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6">
            <a:extLst>
              <a:ext uri="{FF2B5EF4-FFF2-40B4-BE49-F238E27FC236}">
                <a16:creationId xmlns:a16="http://schemas.microsoft.com/office/drawing/2014/main" id="{A5E19DE3-1F4C-6648-A136-0CB9963139B1}"/>
              </a:ext>
            </a:extLst>
          </p:cNvPr>
          <p:cNvCxnSpPr>
            <a:cxnSpLocks/>
          </p:cNvCxnSpPr>
          <p:nvPr/>
        </p:nvCxnSpPr>
        <p:spPr>
          <a:xfrm>
            <a:off x="5620145" y="470273"/>
            <a:ext cx="0" cy="57308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9CB4E05C-BE16-D940-B6A3-FE0149F8D07E}"/>
              </a:ext>
            </a:extLst>
          </p:cNvPr>
          <p:cNvSpPr/>
          <p:nvPr/>
        </p:nvSpPr>
        <p:spPr>
          <a:xfrm>
            <a:off x="5202621" y="2217683"/>
            <a:ext cx="780983" cy="19549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4B82D11-D1FB-C143-A9A0-B2F168481F32}"/>
              </a:ext>
            </a:extLst>
          </p:cNvPr>
          <p:cNvSpPr/>
          <p:nvPr/>
        </p:nvSpPr>
        <p:spPr>
          <a:xfrm>
            <a:off x="5320661" y="1223292"/>
            <a:ext cx="572655" cy="426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7B02738-FABF-514E-8F37-3E9B7D905EE9}"/>
              </a:ext>
            </a:extLst>
          </p:cNvPr>
          <p:cNvSpPr/>
          <p:nvPr/>
        </p:nvSpPr>
        <p:spPr>
          <a:xfrm>
            <a:off x="5320661" y="4562590"/>
            <a:ext cx="572655" cy="4261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E7FD6A-D539-1E47-ADF4-610BCB2E5BB2}"/>
              </a:ext>
            </a:extLst>
          </p:cNvPr>
          <p:cNvSpPr txBox="1"/>
          <p:nvPr/>
        </p:nvSpPr>
        <p:spPr>
          <a:xfrm>
            <a:off x="5919628" y="4514034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free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7844BB-FA70-7A45-A2BE-A166E00054C1}"/>
              </a:ext>
            </a:extLst>
          </p:cNvPr>
          <p:cNvSpPr txBox="1"/>
          <p:nvPr/>
        </p:nvSpPr>
        <p:spPr>
          <a:xfrm>
            <a:off x="5919626" y="1174736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ROW</a:t>
            </a:r>
            <a:endParaRPr lang="zh-CN" altLang="en-US" sz="28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76B7E44-0205-1E4A-9034-9C6372D85EAD}"/>
              </a:ext>
            </a:extLst>
          </p:cNvPr>
          <p:cNvSpPr/>
          <p:nvPr/>
        </p:nvSpPr>
        <p:spPr>
          <a:xfrm>
            <a:off x="3097724" y="1811776"/>
            <a:ext cx="572655" cy="6848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1E29E79-2E99-0C48-AB59-DA29050E21AE}"/>
              </a:ext>
            </a:extLst>
          </p:cNvPr>
          <p:cNvSpPr/>
          <p:nvPr/>
        </p:nvSpPr>
        <p:spPr>
          <a:xfrm>
            <a:off x="3959650" y="470273"/>
            <a:ext cx="572655" cy="7029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C8698F5-7B4E-8E4F-8861-64E89D9EB69F}"/>
              </a:ext>
            </a:extLst>
          </p:cNvPr>
          <p:cNvSpPr/>
          <p:nvPr/>
        </p:nvSpPr>
        <p:spPr>
          <a:xfrm>
            <a:off x="7793210" y="4126106"/>
            <a:ext cx="572655" cy="10656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AFF9C95-CFC4-FA42-8D13-31FBB592B59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245978" y="1173237"/>
            <a:ext cx="1347134" cy="171753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EB0D6FE-D73A-CF44-9898-6072DBFC1A7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4052" y="2496648"/>
            <a:ext cx="2222578" cy="35566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4658E7A-4A33-104A-ACC9-5332C2E330A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93112" y="3472491"/>
            <a:ext cx="2486426" cy="6536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39A872F-190A-734B-BB21-40BE3772C903}"/>
              </a:ext>
            </a:extLst>
          </p:cNvPr>
          <p:cNvSpPr txBox="1"/>
          <p:nvPr/>
        </p:nvSpPr>
        <p:spPr>
          <a:xfrm>
            <a:off x="6079458" y="2496648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e1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13AA4A-4AE5-D349-B371-E19106911949}"/>
              </a:ext>
            </a:extLst>
          </p:cNvPr>
          <p:cNvSpPr txBox="1"/>
          <p:nvPr/>
        </p:nvSpPr>
        <p:spPr>
          <a:xfrm>
            <a:off x="4541944" y="3296313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e2</a:t>
            </a:r>
            <a:endParaRPr lang="zh-CN" altLang="en-US" sz="28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6D8AEC3-7EE0-A349-B2D2-A24A6BCC1F38}"/>
              </a:ext>
            </a:extLst>
          </p:cNvPr>
          <p:cNvSpPr/>
          <p:nvPr/>
        </p:nvSpPr>
        <p:spPr>
          <a:xfrm>
            <a:off x="5257474" y="2641496"/>
            <a:ext cx="662152" cy="37837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06B0150B-0C96-6145-BFDD-A9D32900E3AC}"/>
              </a:ext>
            </a:extLst>
          </p:cNvPr>
          <p:cNvSpPr/>
          <p:nvPr/>
        </p:nvSpPr>
        <p:spPr>
          <a:xfrm>
            <a:off x="5257474" y="3286297"/>
            <a:ext cx="662152" cy="37837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14EADE0-5A67-964E-8A70-3F3BCA7FE037}"/>
              </a:ext>
            </a:extLst>
          </p:cNvPr>
          <p:cNvSpPr txBox="1"/>
          <p:nvPr/>
        </p:nvSpPr>
        <p:spPr>
          <a:xfrm>
            <a:off x="1840117" y="509538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 section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0FDB06-CF00-D145-B445-80FCD7961E8E}"/>
              </a:ext>
            </a:extLst>
          </p:cNvPr>
          <p:cNvSpPr txBox="1"/>
          <p:nvPr/>
        </p:nvSpPr>
        <p:spPr>
          <a:xfrm>
            <a:off x="884597" y="1892602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 section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8DBB3D-FA81-C144-90FA-F1F0ACD34DD2}"/>
              </a:ext>
            </a:extLst>
          </p:cNvPr>
          <p:cNvSpPr txBox="1"/>
          <p:nvPr/>
        </p:nvSpPr>
        <p:spPr>
          <a:xfrm>
            <a:off x="8510217" y="4252424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 section</a:t>
            </a:r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2823C0-053D-A544-B349-A14180432CB4}"/>
              </a:ext>
            </a:extLst>
          </p:cNvPr>
          <p:cNvSpPr txBox="1"/>
          <p:nvPr/>
        </p:nvSpPr>
        <p:spPr>
          <a:xfrm>
            <a:off x="7007466" y="2836888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synchronize_rcu</a:t>
            </a:r>
            <a:endParaRPr lang="zh-CN" altLang="en-US" sz="2800" dirty="0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FFA194A8-1B3E-1A4A-B25B-03A3C5C4309A}"/>
              </a:ext>
            </a:extLst>
          </p:cNvPr>
          <p:cNvSpPr/>
          <p:nvPr/>
        </p:nvSpPr>
        <p:spPr>
          <a:xfrm>
            <a:off x="6383456" y="2217683"/>
            <a:ext cx="542282" cy="1908423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903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83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箭头 8"/>
          <p:cNvSpPr/>
          <p:nvPr/>
        </p:nvSpPr>
        <p:spPr>
          <a:xfrm flipH="1">
            <a:off x="9176328" y="2618508"/>
            <a:ext cx="2867891" cy="13485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964871" y="2230934"/>
            <a:ext cx="6114475" cy="2493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structure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98763" y="1944253"/>
            <a:ext cx="2466108" cy="13485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5162" y="2230934"/>
            <a:ext cx="116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read</a:t>
            </a:r>
            <a:endParaRPr lang="zh-CN" altLang="en-US" sz="4000" dirty="0"/>
          </a:p>
        </p:txBody>
      </p:sp>
      <p:sp>
        <p:nvSpPr>
          <p:cNvPr id="7" name="右箭头 6"/>
          <p:cNvSpPr/>
          <p:nvPr/>
        </p:nvSpPr>
        <p:spPr>
          <a:xfrm>
            <a:off x="498763" y="3842326"/>
            <a:ext cx="2466108" cy="13485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22690" y="2938819"/>
            <a:ext cx="252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reorganize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7379" y="4162637"/>
            <a:ext cx="145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write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3902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3153544" y="688109"/>
            <a:ext cx="27448" cy="5846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10128895" y="688108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867216" y="1200728"/>
            <a:ext cx="572655" cy="31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600046" y="688108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313718" y="946729"/>
            <a:ext cx="572655" cy="31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870015" y="4639536"/>
            <a:ext cx="572655" cy="114617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870015" y="4325501"/>
            <a:ext cx="572655" cy="31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870015" y="5785714"/>
            <a:ext cx="572655" cy="31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31" idx="2"/>
            <a:endCxn id="13" idx="0"/>
          </p:cNvCxnSpPr>
          <p:nvPr/>
        </p:nvCxnSpPr>
        <p:spPr>
          <a:xfrm>
            <a:off x="6600045" y="3489612"/>
            <a:ext cx="3556298" cy="83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313718" y="1910194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313718" y="1596158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13719" y="2621394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571652" y="0"/>
            <a:ext cx="116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read</a:t>
            </a:r>
            <a:endParaRPr lang="zh-CN" altLang="en-US" sz="4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971025" y="38679"/>
            <a:ext cx="145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write</a:t>
            </a:r>
            <a:endParaRPr lang="zh-CN" altLang="en-US" sz="4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051633" y="38679"/>
            <a:ext cx="252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reorganize</a:t>
            </a:r>
            <a:endParaRPr lang="zh-CN" altLang="en-US" sz="3200" dirty="0"/>
          </a:p>
        </p:txBody>
      </p:sp>
      <p:sp>
        <p:nvSpPr>
          <p:cNvPr id="23" name="圆角矩形 22"/>
          <p:cNvSpPr/>
          <p:nvPr/>
        </p:nvSpPr>
        <p:spPr>
          <a:xfrm>
            <a:off x="2867215" y="2324527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867215" y="2010491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867216" y="3035727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867215" y="3743616"/>
            <a:ext cx="572655" cy="31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313717" y="3175576"/>
            <a:ext cx="572655" cy="31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27" idx="2"/>
            <a:endCxn id="13" idx="0"/>
          </p:cNvCxnSpPr>
          <p:nvPr/>
        </p:nvCxnSpPr>
        <p:spPr>
          <a:xfrm>
            <a:off x="3153543" y="4057652"/>
            <a:ext cx="7002800" cy="26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69059" y="1623806"/>
            <a:ext cx="572655" cy="31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63766" y="2302604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42146" y="1596158"/>
            <a:ext cx="138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lock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42146" y="2274956"/>
            <a:ext cx="16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bucket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8036" y="1930400"/>
            <a:ext cx="2854037" cy="325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006107" y="2230934"/>
            <a:ext cx="6114475" cy="2493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structure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096654" y="2059706"/>
            <a:ext cx="2466108" cy="13485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03052" y="2363203"/>
            <a:ext cx="116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read</a:t>
            </a:r>
            <a:endParaRPr lang="zh-CN" altLang="en-US" sz="4000" dirty="0"/>
          </a:p>
        </p:txBody>
      </p:sp>
      <p:sp>
        <p:nvSpPr>
          <p:cNvPr id="7" name="右箭头 6"/>
          <p:cNvSpPr/>
          <p:nvPr/>
        </p:nvSpPr>
        <p:spPr>
          <a:xfrm>
            <a:off x="2096654" y="3620653"/>
            <a:ext cx="2466108" cy="13485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03052" y="3940964"/>
            <a:ext cx="145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write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2751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97564" y="2964873"/>
            <a:ext cx="5089236" cy="1939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shared container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886691" y="2964873"/>
            <a:ext cx="2013527" cy="5726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886691" y="3643746"/>
            <a:ext cx="2013527" cy="5726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854364" y="4354946"/>
            <a:ext cx="2013527" cy="5726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9384146" y="2964873"/>
            <a:ext cx="2013527" cy="5726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9384146" y="3643746"/>
            <a:ext cx="2013527" cy="5726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9351819" y="4354946"/>
            <a:ext cx="2013527" cy="5726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83163" y="665380"/>
            <a:ext cx="232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notify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351819" y="2126001"/>
            <a:ext cx="232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consume</a:t>
            </a:r>
            <a:endParaRPr lang="zh-CN" altLang="en-US" sz="3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86691" y="2126000"/>
            <a:ext cx="232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produce</a:t>
            </a:r>
            <a:endParaRPr lang="zh-CN" altLang="en-US" sz="3600" dirty="0"/>
          </a:p>
        </p:txBody>
      </p:sp>
      <p:sp>
        <p:nvSpPr>
          <p:cNvPr id="16" name="圆角矩形 15"/>
          <p:cNvSpPr/>
          <p:nvPr/>
        </p:nvSpPr>
        <p:spPr>
          <a:xfrm>
            <a:off x="4031672" y="1364820"/>
            <a:ext cx="4221019" cy="7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248727" y="1546204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237016" y="1546204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225305" y="1546204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右箭头 20"/>
          <p:cNvSpPr/>
          <p:nvPr/>
        </p:nvSpPr>
        <p:spPr>
          <a:xfrm>
            <a:off x="2983345" y="1546204"/>
            <a:ext cx="757382" cy="1226127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右箭头 21"/>
          <p:cNvSpPr/>
          <p:nvPr/>
        </p:nvSpPr>
        <p:spPr>
          <a:xfrm rot="10800000">
            <a:off x="8469746" y="668990"/>
            <a:ext cx="757382" cy="122612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80482" y="665380"/>
            <a:ext cx="1161473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wait</a:t>
            </a:r>
            <a:endParaRPr lang="zh-CN" altLang="en-US" sz="3600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4F134D-D2BA-4E49-8395-067ED7E26B1F}"/>
              </a:ext>
            </a:extLst>
          </p:cNvPr>
          <p:cNvSpPr/>
          <p:nvPr/>
        </p:nvSpPr>
        <p:spPr>
          <a:xfrm>
            <a:off x="3844636" y="3626295"/>
            <a:ext cx="1244366" cy="5043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mutex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6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36800" y="1939341"/>
            <a:ext cx="2456874" cy="41378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04165" y="683491"/>
            <a:ext cx="27448" cy="5846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961074" y="683490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617836" y="1099122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17836" y="785086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17836" y="2081356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674745" y="3070222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674746" y="2472167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674743" y="4718912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52799" y="1207074"/>
            <a:ext cx="3565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check predicate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352799" y="64971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352800" y="1887392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unlock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421960" y="234891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421960" y="3070222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produce</a:t>
            </a:r>
            <a:endParaRPr lang="zh-CN" altLang="en-US" sz="3200" dirty="0"/>
          </a:p>
        </p:txBody>
      </p:sp>
      <p:sp>
        <p:nvSpPr>
          <p:cNvPr id="30" name="圆角矩形 29"/>
          <p:cNvSpPr/>
          <p:nvPr/>
        </p:nvSpPr>
        <p:spPr>
          <a:xfrm>
            <a:off x="7674744" y="3896877"/>
            <a:ext cx="572655" cy="71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421960" y="3896877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notify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428083" y="4500123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unlock</a:t>
            </a:r>
            <a:endParaRPr lang="zh-CN" altLang="en-US" sz="3200" dirty="0"/>
          </a:p>
        </p:txBody>
      </p:sp>
      <p:sp>
        <p:nvSpPr>
          <p:cNvPr id="33" name="圆角矩形 32"/>
          <p:cNvSpPr/>
          <p:nvPr/>
        </p:nvSpPr>
        <p:spPr>
          <a:xfrm>
            <a:off x="2617836" y="5237013"/>
            <a:ext cx="572655" cy="71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352799" y="5237013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wait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994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>
            <a:extLst>
              <a:ext uri="{FF2B5EF4-FFF2-40B4-BE49-F238E27FC236}">
                <a16:creationId xmlns:a16="http://schemas.microsoft.com/office/drawing/2014/main" id="{FAD251FC-655E-8E44-ABE3-D65AC17332C2}"/>
              </a:ext>
            </a:extLst>
          </p:cNvPr>
          <p:cNvSpPr/>
          <p:nvPr/>
        </p:nvSpPr>
        <p:spPr>
          <a:xfrm>
            <a:off x="5142073" y="3701135"/>
            <a:ext cx="4221019" cy="7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F845A8E9-FA32-774D-A7DB-447FF762B860}"/>
              </a:ext>
            </a:extLst>
          </p:cNvPr>
          <p:cNvCxnSpPr/>
          <p:nvPr/>
        </p:nvCxnSpPr>
        <p:spPr>
          <a:xfrm>
            <a:off x="2243026" y="683490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1177ED1-FBBE-BF4C-89B4-489A5AB17AA7}"/>
              </a:ext>
            </a:extLst>
          </p:cNvPr>
          <p:cNvSpPr/>
          <p:nvPr/>
        </p:nvSpPr>
        <p:spPr>
          <a:xfrm>
            <a:off x="1956698" y="1936366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9E95BC9-A328-9641-87F3-8235BFD7A41B}"/>
              </a:ext>
            </a:extLst>
          </p:cNvPr>
          <p:cNvSpPr/>
          <p:nvPr/>
        </p:nvSpPr>
        <p:spPr>
          <a:xfrm>
            <a:off x="1956699" y="1338311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4AC0302-7E3F-664D-A096-F5448E151566}"/>
              </a:ext>
            </a:extLst>
          </p:cNvPr>
          <p:cNvSpPr/>
          <p:nvPr/>
        </p:nvSpPr>
        <p:spPr>
          <a:xfrm>
            <a:off x="1956697" y="4542603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926CD3-FD56-B64C-B057-896283FBD50D}"/>
              </a:ext>
            </a:extLst>
          </p:cNvPr>
          <p:cNvSpPr txBox="1"/>
          <p:nvPr/>
        </p:nvSpPr>
        <p:spPr>
          <a:xfrm>
            <a:off x="2703913" y="121506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0CAC0A-FE46-4347-A962-C3106C167190}"/>
              </a:ext>
            </a:extLst>
          </p:cNvPr>
          <p:cNvSpPr txBox="1"/>
          <p:nvPr/>
        </p:nvSpPr>
        <p:spPr>
          <a:xfrm>
            <a:off x="2703913" y="1936366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produce</a:t>
            </a:r>
            <a:endParaRPr lang="zh-CN" altLang="en-US" sz="32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004BA32-2F05-0440-8F8B-8624F65CB9C5}"/>
              </a:ext>
            </a:extLst>
          </p:cNvPr>
          <p:cNvSpPr/>
          <p:nvPr/>
        </p:nvSpPr>
        <p:spPr>
          <a:xfrm>
            <a:off x="1956697" y="3070222"/>
            <a:ext cx="572655" cy="71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67A82E-46E0-AB41-BB8D-795C22863C56}"/>
              </a:ext>
            </a:extLst>
          </p:cNvPr>
          <p:cNvSpPr txBox="1"/>
          <p:nvPr/>
        </p:nvSpPr>
        <p:spPr>
          <a:xfrm>
            <a:off x="2703913" y="3070222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notify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957DCC-CB43-E341-9D9E-AA5304B1E546}"/>
              </a:ext>
            </a:extLst>
          </p:cNvPr>
          <p:cNvSpPr txBox="1"/>
          <p:nvPr/>
        </p:nvSpPr>
        <p:spPr>
          <a:xfrm>
            <a:off x="2710037" y="4323814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unlock</a:t>
            </a:r>
            <a:endParaRPr lang="zh-CN" altLang="en-US" sz="3200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A5305B5C-BE26-F14C-A416-A53C99293637}"/>
              </a:ext>
            </a:extLst>
          </p:cNvPr>
          <p:cNvSpPr/>
          <p:nvPr/>
        </p:nvSpPr>
        <p:spPr>
          <a:xfrm>
            <a:off x="5142074" y="2521141"/>
            <a:ext cx="4221019" cy="7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BD7207E-F2D2-A344-B824-E6CBBA59A0AD}"/>
              </a:ext>
            </a:extLst>
          </p:cNvPr>
          <p:cNvSpPr/>
          <p:nvPr/>
        </p:nvSpPr>
        <p:spPr>
          <a:xfrm>
            <a:off x="5400952" y="2701887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977EF7E-1A80-724A-9D3A-3307C013EBB7}"/>
              </a:ext>
            </a:extLst>
          </p:cNvPr>
          <p:cNvSpPr/>
          <p:nvPr/>
        </p:nvSpPr>
        <p:spPr>
          <a:xfrm>
            <a:off x="5400952" y="3890212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9388F1-F8E4-C34E-9580-5FD4FA4AD1D3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5719607" y="3101574"/>
            <a:ext cx="0" cy="788638"/>
          </a:xfrm>
          <a:prstGeom prst="straightConnector1">
            <a:avLst/>
          </a:prstGeom>
          <a:ln w="508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053C5073-4D3B-B843-A700-F5598905A5E2}"/>
              </a:ext>
            </a:extLst>
          </p:cNvPr>
          <p:cNvCxnSpPr/>
          <p:nvPr/>
        </p:nvCxnSpPr>
        <p:spPr>
          <a:xfrm>
            <a:off x="3923113" y="3429000"/>
            <a:ext cx="1796494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98B72F2-5489-5747-B073-4046323B69DF}"/>
              </a:ext>
            </a:extLst>
          </p:cNvPr>
          <p:cNvSpPr txBox="1"/>
          <p:nvPr/>
        </p:nvSpPr>
        <p:spPr>
          <a:xfrm>
            <a:off x="9527733" y="2528249"/>
            <a:ext cx="1897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cond_var</a:t>
            </a:r>
            <a:endParaRPr kumimoji="1" lang="zh-CN" altLang="en-US" sz="3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6030DDF-4D4F-FE43-B60C-05817CE39608}"/>
              </a:ext>
            </a:extLst>
          </p:cNvPr>
          <p:cNvSpPr txBox="1"/>
          <p:nvPr/>
        </p:nvSpPr>
        <p:spPr>
          <a:xfrm>
            <a:off x="9527733" y="3739039"/>
            <a:ext cx="145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mutex</a:t>
            </a:r>
            <a:endParaRPr kumimoji="1" lang="zh-CN" altLang="en-US" sz="320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32C3879-F983-5642-A5A3-DD6402FD701C}"/>
              </a:ext>
            </a:extLst>
          </p:cNvPr>
          <p:cNvCxnSpPr>
            <a:cxnSpLocks/>
          </p:cNvCxnSpPr>
          <p:nvPr/>
        </p:nvCxnSpPr>
        <p:spPr>
          <a:xfrm>
            <a:off x="5719607" y="4289899"/>
            <a:ext cx="0" cy="788638"/>
          </a:xfrm>
          <a:prstGeom prst="straightConnector1">
            <a:avLst/>
          </a:prstGeom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6CDE5C4-C33C-8345-A846-40D77B90024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049310" y="4616202"/>
            <a:ext cx="1670297" cy="1123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>
            <a:extLst>
              <a:ext uri="{FF2B5EF4-FFF2-40B4-BE49-F238E27FC236}">
                <a16:creationId xmlns:a16="http://schemas.microsoft.com/office/drawing/2014/main" id="{F1C640AF-575D-E647-B44F-1FB4D2A03628}"/>
              </a:ext>
            </a:extLst>
          </p:cNvPr>
          <p:cNvSpPr/>
          <p:nvPr/>
        </p:nvSpPr>
        <p:spPr>
          <a:xfrm>
            <a:off x="5582708" y="5036722"/>
            <a:ext cx="2112939" cy="8807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FDA5004-6556-1E4E-993B-EF7BB96B40F3}"/>
              </a:ext>
            </a:extLst>
          </p:cNvPr>
          <p:cNvSpPr txBox="1"/>
          <p:nvPr/>
        </p:nvSpPr>
        <p:spPr>
          <a:xfrm>
            <a:off x="5582708" y="5100355"/>
            <a:ext cx="232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consume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833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6">
            <a:extLst>
              <a:ext uri="{FF2B5EF4-FFF2-40B4-BE49-F238E27FC236}">
                <a16:creationId xmlns:a16="http://schemas.microsoft.com/office/drawing/2014/main" id="{04BF06AE-2F2D-D549-94A8-B1DC5AC962DE}"/>
              </a:ext>
            </a:extLst>
          </p:cNvPr>
          <p:cNvCxnSpPr/>
          <p:nvPr/>
        </p:nvCxnSpPr>
        <p:spPr>
          <a:xfrm>
            <a:off x="1066498" y="171426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>
            <a:extLst>
              <a:ext uri="{FF2B5EF4-FFF2-40B4-BE49-F238E27FC236}">
                <a16:creationId xmlns:a16="http://schemas.microsoft.com/office/drawing/2014/main" id="{046D24DB-C528-6A4D-A954-EB34C6CC9CCD}"/>
              </a:ext>
            </a:extLst>
          </p:cNvPr>
          <p:cNvSpPr/>
          <p:nvPr/>
        </p:nvSpPr>
        <p:spPr>
          <a:xfrm>
            <a:off x="780169" y="1007142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5AA8846-1FC7-AB49-8E09-A81F6927D539}"/>
              </a:ext>
            </a:extLst>
          </p:cNvPr>
          <p:cNvSpPr/>
          <p:nvPr/>
        </p:nvSpPr>
        <p:spPr>
          <a:xfrm>
            <a:off x="780170" y="409087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79C51E5-BE37-AB45-8425-E0651A4D3B2A}"/>
              </a:ext>
            </a:extLst>
          </p:cNvPr>
          <p:cNvSpPr/>
          <p:nvPr/>
        </p:nvSpPr>
        <p:spPr>
          <a:xfrm>
            <a:off x="780167" y="2008718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17EB2-CE75-9441-A099-7D4857FDFFA2}"/>
              </a:ext>
            </a:extLst>
          </p:cNvPr>
          <p:cNvSpPr txBox="1"/>
          <p:nvPr/>
        </p:nvSpPr>
        <p:spPr>
          <a:xfrm>
            <a:off x="1527384" y="33742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54059A-FBE8-5D4C-82D0-2E87ECDB78CE}"/>
              </a:ext>
            </a:extLst>
          </p:cNvPr>
          <p:cNvSpPr txBox="1"/>
          <p:nvPr/>
        </p:nvSpPr>
        <p:spPr>
          <a:xfrm>
            <a:off x="1527384" y="1058724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produce</a:t>
            </a:r>
            <a:endParaRPr lang="zh-CN" altLang="en-US" sz="32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F6CAC3F-D3A1-534F-9E4F-D02A8036975E}"/>
              </a:ext>
            </a:extLst>
          </p:cNvPr>
          <p:cNvSpPr/>
          <p:nvPr/>
        </p:nvSpPr>
        <p:spPr>
          <a:xfrm>
            <a:off x="780167" y="2959479"/>
            <a:ext cx="572655" cy="71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957A28-2DCC-1847-B977-8EB585D4E491}"/>
              </a:ext>
            </a:extLst>
          </p:cNvPr>
          <p:cNvSpPr txBox="1"/>
          <p:nvPr/>
        </p:nvSpPr>
        <p:spPr>
          <a:xfrm>
            <a:off x="1527383" y="3044171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notify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95ECB-98EA-7846-B43C-04874052CC5A}"/>
              </a:ext>
            </a:extLst>
          </p:cNvPr>
          <p:cNvSpPr txBox="1"/>
          <p:nvPr/>
        </p:nvSpPr>
        <p:spPr>
          <a:xfrm>
            <a:off x="1533507" y="1841511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unlock</a:t>
            </a:r>
            <a:endParaRPr lang="zh-CN" altLang="en-US" sz="32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E380F0A-F9C1-8342-B9F0-B46FE903F759}"/>
              </a:ext>
            </a:extLst>
          </p:cNvPr>
          <p:cNvSpPr/>
          <p:nvPr/>
        </p:nvSpPr>
        <p:spPr>
          <a:xfrm>
            <a:off x="3310674" y="1640417"/>
            <a:ext cx="4221019" cy="7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764B6FB-EB91-8242-B2A1-C569D32B76FE}"/>
              </a:ext>
            </a:extLst>
          </p:cNvPr>
          <p:cNvSpPr/>
          <p:nvPr/>
        </p:nvSpPr>
        <p:spPr>
          <a:xfrm>
            <a:off x="3569552" y="1821163"/>
            <a:ext cx="637309" cy="399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6">
            <a:extLst>
              <a:ext uri="{FF2B5EF4-FFF2-40B4-BE49-F238E27FC236}">
                <a16:creationId xmlns:a16="http://schemas.microsoft.com/office/drawing/2014/main" id="{DFCE4D0F-95C8-F243-9A05-0116D5E580D4}"/>
              </a:ext>
            </a:extLst>
          </p:cNvPr>
          <p:cNvCxnSpPr/>
          <p:nvPr/>
        </p:nvCxnSpPr>
        <p:spPr>
          <a:xfrm>
            <a:off x="8760129" y="171426"/>
            <a:ext cx="27448" cy="58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E318FA6-7B29-D74C-B167-7C253AACFAEF}"/>
              </a:ext>
            </a:extLst>
          </p:cNvPr>
          <p:cNvSpPr/>
          <p:nvPr/>
        </p:nvSpPr>
        <p:spPr>
          <a:xfrm>
            <a:off x="8473801" y="3020919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3F33952-0E93-314D-86C5-E0E5F54A4CA1}"/>
              </a:ext>
            </a:extLst>
          </p:cNvPr>
          <p:cNvSpPr/>
          <p:nvPr/>
        </p:nvSpPr>
        <p:spPr>
          <a:xfrm>
            <a:off x="8473801" y="2549534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45C3CAF-9ADD-2646-A412-BC68114D70EC}"/>
              </a:ext>
            </a:extLst>
          </p:cNvPr>
          <p:cNvSpPr/>
          <p:nvPr/>
        </p:nvSpPr>
        <p:spPr>
          <a:xfrm>
            <a:off x="8473801" y="3889468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AB2C0D-625C-2245-A4B5-E0C4B9D819D0}"/>
              </a:ext>
            </a:extLst>
          </p:cNvPr>
          <p:cNvSpPr txBox="1"/>
          <p:nvPr/>
        </p:nvSpPr>
        <p:spPr>
          <a:xfrm>
            <a:off x="9221015" y="242628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347466-F9EB-DB49-A913-34CD1FDC56A9}"/>
              </a:ext>
            </a:extLst>
          </p:cNvPr>
          <p:cNvSpPr txBox="1"/>
          <p:nvPr/>
        </p:nvSpPr>
        <p:spPr>
          <a:xfrm>
            <a:off x="9221016" y="3020919"/>
            <a:ext cx="178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consume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F00C25-FAFF-9746-B202-193341C33BE2}"/>
              </a:ext>
            </a:extLst>
          </p:cNvPr>
          <p:cNvSpPr txBox="1"/>
          <p:nvPr/>
        </p:nvSpPr>
        <p:spPr>
          <a:xfrm>
            <a:off x="9227141" y="3670679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unlock</a:t>
            </a:r>
            <a:endParaRPr lang="zh-CN" altLang="en-US" sz="3200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E1673C8-CAD4-0949-A59E-DD821744F867}"/>
              </a:ext>
            </a:extLst>
          </p:cNvPr>
          <p:cNvCxnSpPr>
            <a:cxnSpLocks/>
          </p:cNvCxnSpPr>
          <p:nvPr/>
        </p:nvCxnSpPr>
        <p:spPr>
          <a:xfrm>
            <a:off x="3888207" y="2220850"/>
            <a:ext cx="0" cy="3797195"/>
          </a:xfrm>
          <a:prstGeom prst="straightConnector1">
            <a:avLst/>
          </a:prstGeom>
          <a:ln w="508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4C8FFEA-09B5-A941-8F4D-7A9DF984CB8E}"/>
              </a:ext>
            </a:extLst>
          </p:cNvPr>
          <p:cNvCxnSpPr>
            <a:cxnSpLocks/>
          </p:cNvCxnSpPr>
          <p:nvPr/>
        </p:nvCxnSpPr>
        <p:spPr>
          <a:xfrm>
            <a:off x="2763772" y="3362107"/>
            <a:ext cx="1124435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F426E86D-EA17-D74B-B15B-C4FE4582A4E7}"/>
              </a:ext>
            </a:extLst>
          </p:cNvPr>
          <p:cNvSpPr/>
          <p:nvPr/>
        </p:nvSpPr>
        <p:spPr>
          <a:xfrm>
            <a:off x="3608389" y="4378702"/>
            <a:ext cx="572655" cy="31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4C4ADE-B5EC-5540-91DA-D2299F6E9E57}"/>
              </a:ext>
            </a:extLst>
          </p:cNvPr>
          <p:cNvSpPr txBox="1"/>
          <p:nvPr/>
        </p:nvSpPr>
        <p:spPr>
          <a:xfrm>
            <a:off x="4355603" y="425545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08835F8-94BA-BE46-85A3-D4EC85EB333E}"/>
              </a:ext>
            </a:extLst>
          </p:cNvPr>
          <p:cNvSpPr/>
          <p:nvPr/>
        </p:nvSpPr>
        <p:spPr>
          <a:xfrm>
            <a:off x="3608389" y="4840229"/>
            <a:ext cx="572655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5C9330-31B6-964A-9C1B-BBDAB38B9685}"/>
              </a:ext>
            </a:extLst>
          </p:cNvPr>
          <p:cNvSpPr txBox="1"/>
          <p:nvPr/>
        </p:nvSpPr>
        <p:spPr>
          <a:xfrm>
            <a:off x="4355603" y="4903441"/>
            <a:ext cx="3565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check predicate</a:t>
            </a:r>
            <a:endParaRPr lang="zh-CN" altLang="en-US" sz="3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EE6B18-625F-3749-A393-E0E547EC6745}"/>
              </a:ext>
            </a:extLst>
          </p:cNvPr>
          <p:cNvSpPr txBox="1"/>
          <p:nvPr/>
        </p:nvSpPr>
        <p:spPr>
          <a:xfrm>
            <a:off x="3661307" y="909133"/>
            <a:ext cx="260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accent2"/>
                </a:solidFill>
              </a:rPr>
              <a:t>consumer1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EA98FBF-3058-2F42-9AF0-4AA8A879BE08}"/>
              </a:ext>
            </a:extLst>
          </p:cNvPr>
          <p:cNvSpPr txBox="1"/>
          <p:nvPr/>
        </p:nvSpPr>
        <p:spPr>
          <a:xfrm>
            <a:off x="8901233" y="88662"/>
            <a:ext cx="260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accent2"/>
                </a:solidFill>
              </a:rPr>
              <a:t>consumer2</a:t>
            </a:r>
            <a:endParaRPr kumimoji="1" lang="zh-CN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9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357</Words>
  <Application>Microsoft Macintosh PowerPoint</Application>
  <PresentationFormat>宽屏</PresentationFormat>
  <Paragraphs>173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 Siyuan</dc:creator>
  <cp:lastModifiedBy>任思远</cp:lastModifiedBy>
  <cp:revision>88</cp:revision>
  <dcterms:created xsi:type="dcterms:W3CDTF">2020-08-15T05:23:39Z</dcterms:created>
  <dcterms:modified xsi:type="dcterms:W3CDTF">2020-08-19T13:03:49Z</dcterms:modified>
</cp:coreProperties>
</file>