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8" autoAdjust="0"/>
    <p:restoredTop sz="94660"/>
  </p:normalViewPr>
  <p:slideViewPr>
    <p:cSldViewPr snapToGrid="0">
      <p:cViewPr>
        <p:scale>
          <a:sx n="98" d="100"/>
          <a:sy n="98" d="100"/>
        </p:scale>
        <p:origin x="-48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9F56DB3-AA71-4F47-9D7B-5C8D8117C26F}" type="datetimeFigureOut">
              <a:rPr lang="en-US" smtClean="0"/>
              <a:t>4/2/2019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269620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56DB3-AA71-4F47-9D7B-5C8D8117C26F}"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381183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F56DB3-AA71-4F47-9D7B-5C8D8117C26F}"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3010962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F56DB3-AA71-4F47-9D7B-5C8D8117C26F}"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2607015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F56DB3-AA71-4F47-9D7B-5C8D8117C26F}"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6827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9F56DB3-AA71-4F47-9D7B-5C8D8117C26F}"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2750638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9F56DB3-AA71-4F47-9D7B-5C8D8117C26F}" type="datetimeFigureOut">
              <a:rPr lang="en-US" smtClean="0"/>
              <a:t>4/2/2019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1988629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9F56DB3-AA71-4F47-9D7B-5C8D8117C26F}"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3407684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9F56DB3-AA71-4F47-9D7B-5C8D8117C26F}"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278973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56DB3-AA71-4F47-9D7B-5C8D8117C26F}"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66987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F56DB3-AA71-4F47-9D7B-5C8D8117C26F}"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195416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F56DB3-AA71-4F47-9D7B-5C8D8117C26F}"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5376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F56DB3-AA71-4F47-9D7B-5C8D8117C26F}"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303667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F56DB3-AA71-4F47-9D7B-5C8D8117C26F}"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403758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56DB3-AA71-4F47-9D7B-5C8D8117C26F}"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3044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56DB3-AA71-4F47-9D7B-5C8D8117C26F}"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89134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56DB3-AA71-4F47-9D7B-5C8D8117C26F}"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026F98-F2AC-4490-B995-E53E3B1797FB}" type="slidenum">
              <a:rPr lang="en-US" smtClean="0"/>
              <a:t>‹#›</a:t>
            </a:fld>
            <a:endParaRPr lang="en-US"/>
          </a:p>
        </p:txBody>
      </p:sp>
    </p:spTree>
    <p:extLst>
      <p:ext uri="{BB962C8B-B14F-4D97-AF65-F5344CB8AC3E}">
        <p14:creationId xmlns:p14="http://schemas.microsoft.com/office/powerpoint/2010/main" val="71036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9F56DB3-AA71-4F47-9D7B-5C8D8117C26F}" type="datetimeFigureOut">
              <a:rPr lang="en-US" smtClean="0"/>
              <a:t>4/2/2019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026F98-F2AC-4490-B995-E53E3B1797FB}" type="slidenum">
              <a:rPr lang="en-US" smtClean="0"/>
              <a:t>‹#›</a:t>
            </a:fld>
            <a:endParaRPr lang="en-US"/>
          </a:p>
        </p:txBody>
      </p:sp>
    </p:spTree>
    <p:extLst>
      <p:ext uri="{BB962C8B-B14F-4D97-AF65-F5344CB8AC3E}">
        <p14:creationId xmlns:p14="http://schemas.microsoft.com/office/powerpoint/2010/main" val="2804635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6830" y="2099733"/>
            <a:ext cx="8825658" cy="2677648"/>
          </a:xfrm>
        </p:spPr>
        <p:txBody>
          <a:bodyPr>
            <a:normAutofit/>
          </a:bodyPr>
          <a:lstStyle/>
          <a:p>
            <a:r>
              <a:rPr lang="en-US" sz="3600" b="1" dirty="0" smtClean="0"/>
              <a:t>MOBIKWIK</a:t>
            </a:r>
            <a:endParaRPr lang="en-US" sz="3600" b="1" dirty="0"/>
          </a:p>
        </p:txBody>
      </p:sp>
      <p:sp>
        <p:nvSpPr>
          <p:cNvPr id="3" name="Subtitle 2"/>
          <p:cNvSpPr>
            <a:spLocks noGrp="1"/>
          </p:cNvSpPr>
          <p:nvPr>
            <p:ph type="subTitle" idx="1"/>
          </p:nvPr>
        </p:nvSpPr>
        <p:spPr/>
        <p:txBody>
          <a:bodyPr>
            <a:normAutofit fontScale="85000" lnSpcReduction="20000"/>
          </a:bodyPr>
          <a:lstStyle/>
          <a:p>
            <a:r>
              <a:rPr lang="en-US" sz="2800" dirty="0" smtClean="0"/>
              <a:t>Online mobile </a:t>
            </a:r>
            <a:r>
              <a:rPr lang="en-US" sz="2800" dirty="0" smtClean="0"/>
              <a:t>recharge      </a:t>
            </a:r>
          </a:p>
          <a:p>
            <a:r>
              <a:rPr lang="en-US" sz="2400" dirty="0"/>
              <a:t> </a:t>
            </a:r>
            <a:r>
              <a:rPr lang="en-US" sz="2400" dirty="0" smtClean="0"/>
              <a:t>                                                                      </a:t>
            </a:r>
            <a:r>
              <a:rPr lang="en-US" sz="1900" dirty="0" smtClean="0"/>
              <a:t>By:</a:t>
            </a:r>
            <a:r>
              <a:rPr lang="en-US" sz="2400" dirty="0" smtClean="0"/>
              <a:t>-</a:t>
            </a:r>
            <a:r>
              <a:rPr lang="en-US" sz="2800" dirty="0" smtClean="0"/>
              <a:t> </a:t>
            </a:r>
            <a:r>
              <a:rPr lang="en-US" sz="2100" dirty="0" smtClean="0"/>
              <a:t>Radhika yadav</a:t>
            </a:r>
            <a:endParaRPr lang="en-US" sz="2800" dirty="0"/>
          </a:p>
        </p:txBody>
      </p:sp>
    </p:spTree>
    <p:extLst>
      <p:ext uri="{BB962C8B-B14F-4D97-AF65-F5344CB8AC3E}">
        <p14:creationId xmlns:p14="http://schemas.microsoft.com/office/powerpoint/2010/main" val="2933354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Online Mobile Recharge is </a:t>
            </a: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application developed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recharge mobile phones. The project focuses at providing an easy and reliable platform to recharge mobile of any telecommunication company through online without buying recharge card. The registered users of the system can recharge their prepaid mobile phones from anywhere at any time.</a:t>
            </a:r>
          </a:p>
        </p:txBody>
      </p:sp>
    </p:spTree>
    <p:extLst>
      <p:ext uri="{BB962C8B-B14F-4D97-AF65-F5344CB8AC3E}">
        <p14:creationId xmlns:p14="http://schemas.microsoft.com/office/powerpoint/2010/main" val="4110728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POJO Class:-</a:t>
            </a:r>
            <a:endParaRPr lang="en-US" dirty="0"/>
          </a:p>
        </p:txBody>
      </p:sp>
      <p:pic>
        <p:nvPicPr>
          <p:cNvPr id="4" name="Content Placeholder 3"/>
          <p:cNvPicPr>
            <a:picLocks noGrp="1" noChangeAspect="1"/>
          </p:cNvPicPr>
          <p:nvPr>
            <p:ph idx="1"/>
          </p:nvPr>
        </p:nvPicPr>
        <p:blipFill>
          <a:blip r:embed="rId2"/>
          <a:stretch>
            <a:fillRect/>
          </a:stretch>
        </p:blipFill>
        <p:spPr>
          <a:xfrm>
            <a:off x="826851" y="2389492"/>
            <a:ext cx="8667344" cy="3991853"/>
          </a:xfrm>
          <a:prstGeom prst="rect">
            <a:avLst/>
          </a:prstGeom>
        </p:spPr>
      </p:pic>
    </p:spTree>
    <p:extLst>
      <p:ext uri="{BB962C8B-B14F-4D97-AF65-F5344CB8AC3E}">
        <p14:creationId xmlns:p14="http://schemas.microsoft.com/office/powerpoint/2010/main" val="162409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Interface:-</a:t>
            </a:r>
            <a:endParaRPr lang="en-US" dirty="0"/>
          </a:p>
        </p:txBody>
      </p:sp>
      <p:pic>
        <p:nvPicPr>
          <p:cNvPr id="6" name="Content Placeholder 4"/>
          <p:cNvPicPr>
            <a:picLocks noGrp="1" noChangeAspect="1"/>
          </p:cNvPicPr>
          <p:nvPr>
            <p:ph idx="1"/>
          </p:nvPr>
        </p:nvPicPr>
        <p:blipFill>
          <a:blip r:embed="rId2"/>
          <a:stretch>
            <a:fillRect/>
          </a:stretch>
        </p:blipFill>
        <p:spPr>
          <a:xfrm>
            <a:off x="950673" y="2677504"/>
            <a:ext cx="9494196" cy="3209925"/>
          </a:xfrm>
          <a:prstGeom prst="rect">
            <a:avLst/>
          </a:prstGeom>
        </p:spPr>
      </p:pic>
    </p:spTree>
    <p:extLst>
      <p:ext uri="{BB962C8B-B14F-4D97-AF65-F5344CB8AC3E}">
        <p14:creationId xmlns:p14="http://schemas.microsoft.com/office/powerpoint/2010/main" val="2980421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a:t>
            </a:r>
            <a:r>
              <a:rPr lang="en-US" dirty="0" smtClean="0"/>
              <a:t> </a:t>
            </a:r>
            <a:r>
              <a:rPr lang="en-US" dirty="0" smtClean="0"/>
              <a:t>Interface:-</a:t>
            </a:r>
            <a:endParaRPr lang="en-US" dirty="0"/>
          </a:p>
        </p:txBody>
      </p:sp>
      <p:sp>
        <p:nvSpPr>
          <p:cNvPr id="3" name="Content Placeholder 2"/>
          <p:cNvSpPr>
            <a:spLocks noGrp="1"/>
          </p:cNvSpPr>
          <p:nvPr>
            <p:ph idx="1"/>
          </p:nvPr>
        </p:nvSpPr>
        <p:spPr>
          <a:xfrm>
            <a:off x="1154954" y="2603500"/>
            <a:ext cx="10070765" cy="3416300"/>
          </a:xfrm>
        </p:spPr>
        <p:txBody>
          <a:bodyPr/>
          <a:lstStyle/>
          <a:p>
            <a:endParaRPr lang="en-US" dirty="0"/>
          </a:p>
        </p:txBody>
      </p:sp>
      <p:pic>
        <p:nvPicPr>
          <p:cNvPr id="5" name="Content Placeholder 3"/>
          <p:cNvPicPr>
            <a:picLocks noChangeAspect="1"/>
          </p:cNvPicPr>
          <p:nvPr/>
        </p:nvPicPr>
        <p:blipFill>
          <a:blip r:embed="rId2"/>
          <a:stretch>
            <a:fillRect/>
          </a:stretch>
        </p:blipFill>
        <p:spPr>
          <a:xfrm>
            <a:off x="1964357" y="3200264"/>
            <a:ext cx="9592103" cy="2819535"/>
          </a:xfrm>
          <a:prstGeom prst="rect">
            <a:avLst/>
          </a:prstGeom>
        </p:spPr>
      </p:pic>
    </p:spTree>
    <p:extLst>
      <p:ext uri="{BB962C8B-B14F-4D97-AF65-F5344CB8AC3E}">
        <p14:creationId xmlns:p14="http://schemas.microsoft.com/office/powerpoint/2010/main" val="4238357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Thank you</a:t>
            </a:r>
            <a:endParaRPr lang="en-US" sz="4800" dirty="0"/>
          </a:p>
        </p:txBody>
      </p:sp>
    </p:spTree>
    <p:extLst>
      <p:ext uri="{BB962C8B-B14F-4D97-AF65-F5344CB8AC3E}">
        <p14:creationId xmlns:p14="http://schemas.microsoft.com/office/powerpoint/2010/main" val="3284815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2886</TotalTime>
  <Words>76</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 Boardroom</vt:lpstr>
      <vt:lpstr>MOBIKWIK</vt:lpstr>
      <vt:lpstr>Problem Statement</vt:lpstr>
      <vt:lpstr>POJO Class:-</vt:lpstr>
      <vt:lpstr>Service Interface:-</vt:lpstr>
      <vt:lpstr>Repository Interface:-</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MOBIKWIK</dc:title>
  <dc:creator>Yadav, Radhika</dc:creator>
  <cp:lastModifiedBy>Yadav, Radhika</cp:lastModifiedBy>
  <cp:revision>37</cp:revision>
  <dcterms:created xsi:type="dcterms:W3CDTF">2019-03-28T13:07:44Z</dcterms:created>
  <dcterms:modified xsi:type="dcterms:W3CDTF">2019-04-02T13:40:37Z</dcterms:modified>
</cp:coreProperties>
</file>