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79D6-9D28-4AFF-9D3B-519B38B94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8965A-1566-4CDC-A218-2AC9E03E7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921D-CC44-474F-B9C5-DE503769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75F3-9F4C-43AE-B2E1-226065323AB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E575E-A2D7-4140-9E1F-7180A412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D12A-A2E9-426C-ABF2-9B0089C9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9755-97F3-4F2A-B9FE-2F5AF3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7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599F-C2E5-43C3-B263-0A3FA8F8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DA632-AE96-459C-88FC-DE530ABD1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BC05F-B622-4E91-8CDC-D9F7E54C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75F3-9F4C-43AE-B2E1-226065323AB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E7765-256D-4AAB-95DC-216FF45A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71EB2-5605-4C39-BD66-9DFA15C7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9755-97F3-4F2A-B9FE-2F5AF3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9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288A3-9EE7-4AA9-8F0E-D5FB6D9B2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D9EFF-31B9-46DD-8D64-E6C008981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81861-D306-4F01-9D0E-3A715382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75F3-9F4C-43AE-B2E1-226065323AB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5CAB-02B7-4368-82A5-77695FA8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4397D-1C54-42E8-AAE7-5885CEC9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9755-97F3-4F2A-B9FE-2F5AF3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9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7DB2-5B9B-4807-9592-63A4EA87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A5C1-4426-49AB-8E0B-6F2CF5A3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3309A-E0E7-4E59-BA68-6E3FE9C7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75F3-9F4C-43AE-B2E1-226065323AB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0FF9-499C-48EF-B9D4-9DF37F01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83894-8433-4849-A551-ABDEB6BF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9755-97F3-4F2A-B9FE-2F5AF3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8A36-5315-460E-BF2D-A5BDE96A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39D9C-4B36-4219-B52E-CA0623038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594D3-5B35-458F-A788-B1E58F48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75F3-9F4C-43AE-B2E1-226065323AB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36D6D-8ABC-427E-BDC9-1567FAF8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201C7-459E-4106-B230-8379A365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9755-97F3-4F2A-B9FE-2F5AF3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AEC2-785C-426B-AD7A-4A8A8547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9FDD-E2B5-43AF-9899-6B4EF79D1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8EE39-C0EB-4107-93EC-E8940F899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4432F-F4D2-45F7-9C0A-A88B6339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75F3-9F4C-43AE-B2E1-226065323AB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42822-A940-4A80-AAF4-CF3A918B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9FDAD-C4C4-45E3-A78B-7A247F1E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9755-97F3-4F2A-B9FE-2F5AF3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0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5244-26CB-45E8-A3F6-04ECEA6B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2723B-0484-4C80-A0FE-B3E32728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601F6-C3E8-48AC-9A2A-3A6DADFD5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A1087-1EA0-4FAD-B574-0BED95D9B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5FD8B-65E7-4E61-B144-324F9CE87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72F98-25EF-462C-AF51-1479CD47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75F3-9F4C-43AE-B2E1-226065323AB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0C9D9-7A65-480C-918F-88C8A92C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6A3AD-8752-4B37-9037-4EE7DEF5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9755-97F3-4F2A-B9FE-2F5AF3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4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918D-E7BE-4720-BBED-C9620948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8733F-5FFB-4FF7-8489-473E048E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75F3-9F4C-43AE-B2E1-226065323AB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BB95C-ECB0-4878-8544-2AEBC92E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058D6-FD11-497A-B0BE-D63999EE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9755-97F3-4F2A-B9FE-2F5AF3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9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98DBE-6AC5-4D3D-A9BB-A1C79042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75F3-9F4C-43AE-B2E1-226065323AB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12BB0-BD1E-4E71-A9C1-88E6560F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D22FC-5712-414C-B5F2-70DE259E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9755-97F3-4F2A-B9FE-2F5AF3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A71C-CF22-4ECB-A1F6-4774E11D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C3F03-AB26-4166-9837-22A02F550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BE444-E7FC-4148-8EC6-AA4E55966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F1CEE-CE8F-4DA4-8831-77055766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75F3-9F4C-43AE-B2E1-226065323AB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F632B-4BC6-43D7-AF5A-F5BC656B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A08C6-9308-4CF8-97EB-7FF80F7E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9755-97F3-4F2A-B9FE-2F5AF3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37D2-D6DB-4EB9-897A-285AE12D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FCEEE-99A0-4B1D-8A5E-8B698C16D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6498A-F990-4758-849A-13FA10339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F0A43-78C3-45C5-9B02-334A4749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75F3-9F4C-43AE-B2E1-226065323AB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E8D2E-6CD4-49E3-B5F7-74A5F055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6E04A-12F5-47C5-A3DD-72D2FD80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9755-97F3-4F2A-B9FE-2F5AF3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2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8B6D8-869D-44CA-9330-3AFCA38E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59442-FAA1-4BA9-B1F1-DCA0AD7CD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309A9-CF0F-4521-BA2B-2DE6A1F6E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275F3-9F4C-43AE-B2E1-226065323AB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18ED4-E0D7-4EC0-9D78-B3610EBED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170B7-89D6-41E7-BD0C-650EA27EB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9755-97F3-4F2A-B9FE-2F5AF3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7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083ED9E-EBA2-44F9-BC2B-FACB76B1239A}"/>
              </a:ext>
            </a:extLst>
          </p:cNvPr>
          <p:cNvGrpSpPr/>
          <p:nvPr/>
        </p:nvGrpSpPr>
        <p:grpSpPr>
          <a:xfrm>
            <a:off x="11397" y="0"/>
            <a:ext cx="12062802" cy="6747090"/>
            <a:chOff x="11397" y="0"/>
            <a:chExt cx="12062802" cy="674709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9E41935-6372-4FED-B850-4DD992D62703}"/>
                </a:ext>
              </a:extLst>
            </p:cNvPr>
            <p:cNvGrpSpPr/>
            <p:nvPr/>
          </p:nvGrpSpPr>
          <p:grpSpPr>
            <a:xfrm>
              <a:off x="11397" y="243564"/>
              <a:ext cx="7998111" cy="6370872"/>
              <a:chOff x="136988" y="29259"/>
              <a:chExt cx="7998111" cy="6370872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B14473A-D9C1-46E1-AD09-866238739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1390" y="29259"/>
                <a:ext cx="4023709" cy="6370872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B555341-1966-4875-85AF-8452B3ED2C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988" y="29259"/>
                <a:ext cx="3974174" cy="5841236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65266F-6236-4222-BA2F-0DFB2A97D24F}"/>
                  </a:ext>
                </a:extLst>
              </p:cNvPr>
              <p:cNvSpPr txBox="1"/>
              <p:nvPr/>
            </p:nvSpPr>
            <p:spPr>
              <a:xfrm>
                <a:off x="2905123" y="57992"/>
                <a:ext cx="1044863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Q1</a:t>
                </a: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7FBCB7-6EDA-4F7A-8598-8387CB151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0" b="7282"/>
            <a:stretch/>
          </p:blipFill>
          <p:spPr>
            <a:xfrm>
              <a:off x="8296275" y="0"/>
              <a:ext cx="3777924" cy="674709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B4C333-8A44-4246-A07A-AC7E942E2366}"/>
                </a:ext>
              </a:extLst>
            </p:cNvPr>
            <p:cNvSpPr txBox="1"/>
            <p:nvPr/>
          </p:nvSpPr>
          <p:spPr>
            <a:xfrm>
              <a:off x="5786435" y="2367654"/>
              <a:ext cx="1819275" cy="923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All data (14 = 13 markers + Tommy Trojan! 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809A16-045C-4B3F-B16B-466F3CE3A134}"/>
                </a:ext>
              </a:extLst>
            </p:cNvPr>
            <p:cNvSpPr txBox="1"/>
            <p:nvPr/>
          </p:nvSpPr>
          <p:spPr>
            <a:xfrm>
              <a:off x="9998947" y="95671"/>
              <a:ext cx="104486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Query &gt;=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83F876-D363-407C-8668-AD61E32D05FE}"/>
                </a:ext>
              </a:extLst>
            </p:cNvPr>
            <p:cNvSpPr txBox="1"/>
            <p:nvPr/>
          </p:nvSpPr>
          <p:spPr>
            <a:xfrm>
              <a:off x="10219471" y="2829319"/>
              <a:ext cx="1648679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Query results (8)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340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371D40-A968-4D0F-9611-C8DA29A342E4}"/>
              </a:ext>
            </a:extLst>
          </p:cNvPr>
          <p:cNvSpPr txBox="1"/>
          <p:nvPr/>
        </p:nvSpPr>
        <p:spPr>
          <a:xfrm>
            <a:off x="409573" y="123852"/>
            <a:ext cx="104486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Q2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A0820-8472-411A-B528-8AED1BF9C9AF}"/>
              </a:ext>
            </a:extLst>
          </p:cNvPr>
          <p:cNvSpPr txBox="1"/>
          <p:nvPr/>
        </p:nvSpPr>
        <p:spPr>
          <a:xfrm>
            <a:off x="1866900" y="123852"/>
            <a:ext cx="950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13 markers + Tommy Trojan!, marker size corresponds to popularity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1DB78-0CBB-4E32-B2F2-F67CBFAB9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059"/>
            <a:ext cx="12126870" cy="604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9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E3C1793-E0F3-421A-8967-CE4E9F70F7B4}"/>
              </a:ext>
            </a:extLst>
          </p:cNvPr>
          <p:cNvGrpSpPr/>
          <p:nvPr/>
        </p:nvGrpSpPr>
        <p:grpSpPr>
          <a:xfrm>
            <a:off x="96444" y="123852"/>
            <a:ext cx="11999111" cy="6505548"/>
            <a:chOff x="96444" y="123852"/>
            <a:chExt cx="11999111" cy="650554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1F27D2-DDB4-4ED8-92A5-6C8C986639CC}"/>
                </a:ext>
              </a:extLst>
            </p:cNvPr>
            <p:cNvGrpSpPr/>
            <p:nvPr/>
          </p:nvGrpSpPr>
          <p:grpSpPr>
            <a:xfrm>
              <a:off x="96444" y="123852"/>
              <a:ext cx="11999111" cy="6505548"/>
              <a:chOff x="96444" y="123852"/>
              <a:chExt cx="11999111" cy="650554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371D40-A968-4D0F-9611-C8DA29A342E4}"/>
                  </a:ext>
                </a:extLst>
              </p:cNvPr>
              <p:cNvSpPr txBox="1"/>
              <p:nvPr/>
            </p:nvSpPr>
            <p:spPr>
              <a:xfrm>
                <a:off x="409573" y="123852"/>
                <a:ext cx="1044863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Q3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F0BA765-655F-4B96-9560-056D571A4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444" y="664634"/>
                <a:ext cx="11999111" cy="5964766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1FDFF4-4BCD-42ED-AE92-7C0D4FF2794C}"/>
                  </a:ext>
                </a:extLst>
              </p:cNvPr>
              <p:cNvSpPr txBox="1"/>
              <p:nvPr/>
            </p:nvSpPr>
            <p:spPr>
              <a:xfrm>
                <a:off x="1866900" y="123852"/>
                <a:ext cx="95059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13 markers + Tommy Trojan!, marker size corresponds to popularity</a:t>
                </a:r>
              </a:p>
              <a:p>
                <a:r>
                  <a:rPr lang="en-US" dirty="0"/>
                  <a:t>Bounding box to show only northern half!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CBDC70-8E53-4B2C-AD6F-A3EF9A237EE4}"/>
                </a:ext>
              </a:extLst>
            </p:cNvPr>
            <p:cNvSpPr txBox="1"/>
            <p:nvPr/>
          </p:nvSpPr>
          <p:spPr>
            <a:xfrm>
              <a:off x="2693272" y="808310"/>
              <a:ext cx="104486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Query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244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C1006CC-5459-43F4-9D15-ECB1BFC383D7}"/>
              </a:ext>
            </a:extLst>
          </p:cNvPr>
          <p:cNvGrpSpPr/>
          <p:nvPr/>
        </p:nvGrpSpPr>
        <p:grpSpPr>
          <a:xfrm>
            <a:off x="235779" y="123852"/>
            <a:ext cx="11546648" cy="6362673"/>
            <a:chOff x="235779" y="123852"/>
            <a:chExt cx="11546648" cy="63626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371D40-A968-4D0F-9611-C8DA29A342E4}"/>
                </a:ext>
              </a:extLst>
            </p:cNvPr>
            <p:cNvSpPr txBox="1"/>
            <p:nvPr/>
          </p:nvSpPr>
          <p:spPr>
            <a:xfrm>
              <a:off x="409573" y="123852"/>
              <a:ext cx="1044863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Q4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EA0820-8472-411A-B528-8AED1BF9C9AF}"/>
                </a:ext>
              </a:extLst>
            </p:cNvPr>
            <p:cNvSpPr txBox="1"/>
            <p:nvPr/>
          </p:nvSpPr>
          <p:spPr>
            <a:xfrm>
              <a:off x="1866900" y="123852"/>
              <a:ext cx="95059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Link to generate Spiro coordinates: https://jsfiddle.net/mohdraza/a70L4xmv/34/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F595FE5-15A5-4DEB-A7AA-CEA44FE61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779" y="664634"/>
              <a:ext cx="11546648" cy="58218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407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4579F8-C962-4024-BF46-8AF38A7D9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584"/>
            <a:ext cx="12228596" cy="607906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C1006CC-5459-43F4-9D15-ECB1BFC383D7}"/>
              </a:ext>
            </a:extLst>
          </p:cNvPr>
          <p:cNvGrpSpPr/>
          <p:nvPr/>
        </p:nvGrpSpPr>
        <p:grpSpPr>
          <a:xfrm>
            <a:off x="409573" y="123852"/>
            <a:ext cx="10963277" cy="369332"/>
            <a:chOff x="409573" y="123852"/>
            <a:chExt cx="10963277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371D40-A968-4D0F-9611-C8DA29A342E4}"/>
                </a:ext>
              </a:extLst>
            </p:cNvPr>
            <p:cNvSpPr txBox="1"/>
            <p:nvPr/>
          </p:nvSpPr>
          <p:spPr>
            <a:xfrm>
              <a:off x="409573" y="123852"/>
              <a:ext cx="1044863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Q5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EA0820-8472-411A-B528-8AED1BF9C9AF}"/>
                </a:ext>
              </a:extLst>
            </p:cNvPr>
            <p:cNvSpPr txBox="1"/>
            <p:nvPr/>
          </p:nvSpPr>
          <p:spPr>
            <a:xfrm>
              <a:off x="1866900" y="123852"/>
              <a:ext cx="95059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Triangles between ~Mouton Chem Building, Norris Cinema and Doheny Library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0F71AF-1889-4C2D-A7C3-9157269DCBAF}"/>
              </a:ext>
            </a:extLst>
          </p:cNvPr>
          <p:cNvGrpSpPr/>
          <p:nvPr/>
        </p:nvGrpSpPr>
        <p:grpSpPr>
          <a:xfrm>
            <a:off x="5867401" y="2447926"/>
            <a:ext cx="4591049" cy="3764490"/>
            <a:chOff x="5867401" y="2447926"/>
            <a:chExt cx="4591049" cy="376449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DDDFBC4-014B-44DF-BD3F-34A41B7FD57E}"/>
                </a:ext>
              </a:extLst>
            </p:cNvPr>
            <p:cNvCxnSpPr/>
            <p:nvPr/>
          </p:nvCxnSpPr>
          <p:spPr>
            <a:xfrm flipH="1">
              <a:off x="5962650" y="2743200"/>
              <a:ext cx="2095500" cy="346921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525F16-C8E8-40CC-989D-67268CB97A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7401" y="5791200"/>
              <a:ext cx="4591049" cy="125941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A76942-AB7B-42DA-842D-A69F33A852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53327" y="2447926"/>
              <a:ext cx="2905123" cy="3343274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A36F05-CD52-4902-8CDB-0D951AB3D46B}"/>
              </a:ext>
            </a:extLst>
          </p:cNvPr>
          <p:cNvSpPr txBox="1"/>
          <p:nvPr/>
        </p:nvSpPr>
        <p:spPr>
          <a:xfrm>
            <a:off x="2674222" y="894035"/>
            <a:ext cx="10448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Query </a:t>
            </a:r>
          </a:p>
        </p:txBody>
      </p:sp>
    </p:spTree>
    <p:extLst>
      <p:ext uri="{BB962C8B-B14F-4D97-AF65-F5344CB8AC3E}">
        <p14:creationId xmlns:p14="http://schemas.microsoft.com/office/powerpoint/2010/main" val="153316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6B166A-4D6D-44E2-83EC-3656E3EEC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9" y="645557"/>
            <a:ext cx="12088111" cy="60885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C1006CC-5459-43F4-9D15-ECB1BFC383D7}"/>
              </a:ext>
            </a:extLst>
          </p:cNvPr>
          <p:cNvGrpSpPr/>
          <p:nvPr/>
        </p:nvGrpSpPr>
        <p:grpSpPr>
          <a:xfrm>
            <a:off x="409573" y="123852"/>
            <a:ext cx="10963277" cy="369332"/>
            <a:chOff x="409573" y="123852"/>
            <a:chExt cx="10963277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371D40-A968-4D0F-9611-C8DA29A342E4}"/>
                </a:ext>
              </a:extLst>
            </p:cNvPr>
            <p:cNvSpPr txBox="1"/>
            <p:nvPr/>
          </p:nvSpPr>
          <p:spPr>
            <a:xfrm>
              <a:off x="409573" y="123852"/>
              <a:ext cx="1044863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Q6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EA0820-8472-411A-B528-8AED1BF9C9AF}"/>
                </a:ext>
              </a:extLst>
            </p:cNvPr>
            <p:cNvSpPr txBox="1"/>
            <p:nvPr/>
          </p:nvSpPr>
          <p:spPr>
            <a:xfrm>
              <a:off x="1866900" y="123852"/>
              <a:ext cx="95059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National parks – west of the Rockies NP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A36F05-CD52-4902-8CDB-0D951AB3D46B}"/>
              </a:ext>
            </a:extLst>
          </p:cNvPr>
          <p:cNvSpPr txBox="1"/>
          <p:nvPr/>
        </p:nvSpPr>
        <p:spPr>
          <a:xfrm>
            <a:off x="2750422" y="798785"/>
            <a:ext cx="10448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Query </a:t>
            </a:r>
          </a:p>
        </p:txBody>
      </p:sp>
    </p:spTree>
    <p:extLst>
      <p:ext uri="{BB962C8B-B14F-4D97-AF65-F5344CB8AC3E}">
        <p14:creationId xmlns:p14="http://schemas.microsoft.com/office/powerpoint/2010/main" val="35084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96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Syamil Mohd Razak</dc:creator>
  <cp:lastModifiedBy>Syamil Mohd Razak</cp:lastModifiedBy>
  <cp:revision>19</cp:revision>
  <dcterms:created xsi:type="dcterms:W3CDTF">2021-04-17T19:44:45Z</dcterms:created>
  <dcterms:modified xsi:type="dcterms:W3CDTF">2021-04-18T00:22:10Z</dcterms:modified>
</cp:coreProperties>
</file>