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>
        <p:scale>
          <a:sx n="100" d="100"/>
          <a:sy n="100" d="100"/>
        </p:scale>
        <p:origin x="1896" y="-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0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C0BD-15BA-4E0B-B086-D46ABEEB52F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7E16-74E9-4DB6-8268-5480887FA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998098-5961-4110-A19A-3743EEBAB8E7}"/>
              </a:ext>
            </a:extLst>
          </p:cNvPr>
          <p:cNvGrpSpPr/>
          <p:nvPr/>
        </p:nvGrpSpPr>
        <p:grpSpPr>
          <a:xfrm>
            <a:off x="672794" y="2811602"/>
            <a:ext cx="1887434" cy="2181582"/>
            <a:chOff x="801473" y="3028176"/>
            <a:chExt cx="1887434" cy="218158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201A14FB-1E5D-425E-AA27-54E19BD745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43" r="79876"/>
            <a:stretch/>
          </p:blipFill>
          <p:spPr bwMode="auto">
            <a:xfrm>
              <a:off x="801473" y="3286125"/>
              <a:ext cx="1887434" cy="192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CFF51-4E96-45D7-B42A-8A268B918DF7}"/>
                </a:ext>
              </a:extLst>
            </p:cNvPr>
            <p:cNvSpPr txBox="1"/>
            <p:nvPr/>
          </p:nvSpPr>
          <p:spPr>
            <a:xfrm>
              <a:off x="1016135" y="3028176"/>
              <a:ext cx="1608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Observed data/signals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85512-D450-409D-972D-50EE51A68AB8}"/>
              </a:ext>
            </a:extLst>
          </p:cNvPr>
          <p:cNvGrpSpPr/>
          <p:nvPr/>
        </p:nvGrpSpPr>
        <p:grpSpPr>
          <a:xfrm>
            <a:off x="1012921" y="6759862"/>
            <a:ext cx="4958422" cy="2458224"/>
            <a:chOff x="1073285" y="5726608"/>
            <a:chExt cx="4958422" cy="24582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0E5FF-5E4C-42BA-A9FB-08DAD782E2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6" r="94412">
                          <a14:foregroundMark x1="9706" y1="41471" x2="9706" y2="41471"/>
                          <a14:foregroundMark x1="90588" y1="49412" x2="90588" y2="49412"/>
                          <a14:foregroundMark x1="94412" y1="46765" x2="94412" y2="467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8" t="21177" r="3794" b="20294"/>
            <a:stretch/>
          </p:blipFill>
          <p:spPr bwMode="auto">
            <a:xfrm>
              <a:off x="4416085" y="7123747"/>
              <a:ext cx="1615622" cy="106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4964B6E-700C-4A52-83C2-FE8A0AFA39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9412" r="92059">
                          <a14:foregroundMark x1="92059" y1="51176" x2="92059" y2="51176"/>
                          <a14:foregroundMark x1="9412" y1="42647" x2="9412" y2="42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1" t="20736" r="4161" b="20736"/>
            <a:stretch/>
          </p:blipFill>
          <p:spPr bwMode="auto">
            <a:xfrm>
              <a:off x="4416084" y="6003607"/>
              <a:ext cx="1615623" cy="106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FDDB070-61E2-4EF1-8E03-9255A7E8E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9706" r="92353">
                          <a14:foregroundMark x1="92353" y1="49706" x2="92353" y2="49706"/>
                          <a14:foregroundMark x1="9706" y1="42647" x2="9706" y2="42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0706" r="3690" b="20765"/>
            <a:stretch/>
          </p:blipFill>
          <p:spPr bwMode="auto">
            <a:xfrm>
              <a:off x="1073285" y="6003607"/>
              <a:ext cx="1615623" cy="106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33A6578F-D14E-40DF-9BE1-E140821BBA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9706" r="93235">
                          <a14:foregroundMark x1="9706" y1="41471" x2="9706" y2="41471"/>
                          <a14:foregroundMark x1="93235" y1="46471" x2="93235" y2="464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3" t="20588" r="2999" b="20882"/>
            <a:stretch/>
          </p:blipFill>
          <p:spPr bwMode="auto">
            <a:xfrm>
              <a:off x="2744685" y="7123747"/>
              <a:ext cx="1615622" cy="106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5D4795F1-0BE1-4D40-9DF3-46355159E0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2353">
                          <a14:foregroundMark x1="92353" y1="48529" x2="92353" y2="48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9" t="20764" r="3353" b="20706"/>
            <a:stretch/>
          </p:blipFill>
          <p:spPr bwMode="auto">
            <a:xfrm>
              <a:off x="1073285" y="7123747"/>
              <a:ext cx="1615622" cy="106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F4AE1F88-9F28-4CB1-8176-4860F70541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9412" r="92353">
                          <a14:foregroundMark x1="92353" y1="47353" x2="92353" y2="47353"/>
                          <a14:foregroundMark x1="9412" y1="43235" x2="9412" y2="4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7" t="20823" r="3235" b="20647"/>
            <a:stretch/>
          </p:blipFill>
          <p:spPr bwMode="auto">
            <a:xfrm>
              <a:off x="2744685" y="6003607"/>
              <a:ext cx="1615622" cy="106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8C2AB-9195-41C3-8A53-7DE4A3F05F25}"/>
                </a:ext>
              </a:extLst>
            </p:cNvPr>
            <p:cNvSpPr txBox="1"/>
            <p:nvPr/>
          </p:nvSpPr>
          <p:spPr>
            <a:xfrm>
              <a:off x="1073285" y="5726608"/>
              <a:ext cx="4958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Inversion solutions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A8EBB6-FE9C-42A3-A60F-EAE115788122}"/>
              </a:ext>
            </a:extLst>
          </p:cNvPr>
          <p:cNvGrpSpPr/>
          <p:nvPr/>
        </p:nvGrpSpPr>
        <p:grpSpPr>
          <a:xfrm>
            <a:off x="3362325" y="2811602"/>
            <a:ext cx="2917497" cy="1587222"/>
            <a:chOff x="6116964" y="3236326"/>
            <a:chExt cx="2917497" cy="1587222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1C8D256E-57DA-4D5C-9192-B6A7F2A25A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9" r="59590" b="50291"/>
            <a:stretch/>
          </p:blipFill>
          <p:spPr bwMode="auto">
            <a:xfrm>
              <a:off x="6116964" y="3513325"/>
              <a:ext cx="2917497" cy="1310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65A3F3-B105-4234-897F-35CAFE2E33FF}"/>
                </a:ext>
              </a:extLst>
            </p:cNvPr>
            <p:cNvSpPr txBox="1"/>
            <p:nvPr/>
          </p:nvSpPr>
          <p:spPr>
            <a:xfrm>
              <a:off x="6246771" y="3236326"/>
              <a:ext cx="2696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latent space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A0BA42-161E-4F70-9BEF-595DE9DDFEE8}"/>
              </a:ext>
            </a:extLst>
          </p:cNvPr>
          <p:cNvGrpSpPr/>
          <p:nvPr/>
        </p:nvGrpSpPr>
        <p:grpSpPr>
          <a:xfrm>
            <a:off x="3319716" y="4897991"/>
            <a:ext cx="2960106" cy="1605503"/>
            <a:chOff x="-4141206" y="6257150"/>
            <a:chExt cx="2960106" cy="1605503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F69798D0-826F-46D1-A4EE-4FEECA2851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982" r="59579" b="-1"/>
            <a:stretch/>
          </p:blipFill>
          <p:spPr bwMode="auto">
            <a:xfrm>
              <a:off x="-4141206" y="6534150"/>
              <a:ext cx="2960106" cy="132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53F0B0-B542-4AE7-B6C5-EEDCB14C9128}"/>
                </a:ext>
              </a:extLst>
            </p:cNvPr>
            <p:cNvSpPr txBox="1"/>
            <p:nvPr/>
          </p:nvSpPr>
          <p:spPr>
            <a:xfrm>
              <a:off x="-3943351" y="6257150"/>
              <a:ext cx="2695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Model latent space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22076-D483-4DD1-B30C-427C25ED7090}"/>
              </a:ext>
            </a:extLst>
          </p:cNvPr>
          <p:cNvCxnSpPr/>
          <p:nvPr/>
        </p:nvCxnSpPr>
        <p:spPr>
          <a:xfrm>
            <a:off x="2679382" y="3743712"/>
            <a:ext cx="587693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274ED5-F848-43CC-8335-59EFF4C748E1}"/>
                  </a:ext>
                </a:extLst>
              </p:cNvPr>
              <p:cNvSpPr txBox="1"/>
              <p:nvPr/>
            </p:nvSpPr>
            <p:spPr>
              <a:xfrm>
                <a:off x="4886717" y="4542443"/>
                <a:ext cx="426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200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274ED5-F848-43CC-8335-59EFF4C7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17" y="4542443"/>
                <a:ext cx="42669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71BD6D-32EE-4CED-AFA6-EF93440E28BF}"/>
              </a:ext>
            </a:extLst>
          </p:cNvPr>
          <p:cNvCxnSpPr>
            <a:cxnSpLocks/>
          </p:cNvCxnSpPr>
          <p:nvPr/>
        </p:nvCxnSpPr>
        <p:spPr>
          <a:xfrm>
            <a:off x="4840606" y="4533900"/>
            <a:ext cx="0" cy="33376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5EC79C2-09E9-4F45-A104-E71F4CFB11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52651" y="5782091"/>
            <a:ext cx="981077" cy="918715"/>
          </a:xfrm>
          <a:prstGeom prst="bentConnector3">
            <a:avLst>
              <a:gd name="adj1" fmla="val 99515"/>
            </a:avLst>
          </a:prstGeom>
          <a:ln w="22225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2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14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Syamil Mohd Razak</dc:creator>
  <cp:lastModifiedBy>Syamil Mohd Razak</cp:lastModifiedBy>
  <cp:revision>7</cp:revision>
  <dcterms:created xsi:type="dcterms:W3CDTF">2021-05-18T18:18:48Z</dcterms:created>
  <dcterms:modified xsi:type="dcterms:W3CDTF">2021-05-18T19:10:14Z</dcterms:modified>
</cp:coreProperties>
</file>