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Capstone Project - Restaurant Opening in NYC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Raheel Syed</a:t>
            </a:r>
            <a:br>
              <a:rPr lang="en-US"/>
            </a:br>
            <a:r>
              <a:rPr lang="en-US"/>
              <a:t>May 16, 2019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Determine the best neighborhoods in NYC to open a new restaurant for any particular theme/cuisine</a:t>
            </a:r>
            <a:endParaRPr lang="en-US"/>
          </a:p>
          <a:p>
            <a:r>
              <a:rPr lang="en-US"/>
              <a:t>View a map of current restaurants within new york city neighborhoods to analyze saturation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51865" y="1403985"/>
            <a:ext cx="10166985" cy="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Aquisition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New York City Neighborhoods</a:t>
            </a:r>
            <a:endParaRPr lang="en-US"/>
          </a:p>
          <a:p>
            <a:pPr lvl="1"/>
            <a:r>
              <a:rPr lang="en-US"/>
              <a:t>Source : https://cocl.us/new_york_dataset </a:t>
            </a:r>
            <a:endParaRPr lang="en-US"/>
          </a:p>
          <a:p>
            <a:pPr lvl="1"/>
            <a:r>
              <a:rPr lang="en-US"/>
              <a:t>json data set contains the neighborhood information including Boroughs, Neighborhoods, and geographic coordinates (latitude and longitude)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Foursquare API</a:t>
            </a:r>
            <a:endParaRPr lang="en-US"/>
          </a:p>
          <a:p>
            <a:pPr lvl="1"/>
            <a:r>
              <a:rPr lang="en-US"/>
              <a:t>Retrieve list of restaurant venues for pre-selected cuisine categories for restaurants in NYC neighborhoods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51865" y="1403985"/>
            <a:ext cx="10166985" cy="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0125" y="1893570"/>
            <a:ext cx="2406650" cy="1682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Load NYC Neighborhood Data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8690" y="1893570"/>
            <a:ext cx="2406015" cy="1682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Get Restaurants Nearby from Foursquare API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15985" y="1893570"/>
            <a:ext cx="2406015" cy="1682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Clean Data for applying k-Means model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8425" y="4441190"/>
            <a:ext cx="2406015" cy="1682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Apply k-Means iteratively to find optimal solution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37300" y="4441190"/>
            <a:ext cx="2406015" cy="1682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Fit k-Means model and display map output</a:t>
            </a:r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406775" y="2734945"/>
            <a:ext cx="13519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7164705" y="2734945"/>
            <a:ext cx="1351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5044440" y="5282565"/>
            <a:ext cx="12928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5400000">
            <a:off x="6348095" y="1069975"/>
            <a:ext cx="864870" cy="58775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1865" y="1403985"/>
            <a:ext cx="10166985" cy="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Segmentation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Below is the elbow curve showing optimal clusters are 2 for modeling the pre-selected restaurant venues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elb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8680" y="2798445"/>
            <a:ext cx="4903470" cy="33788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16755" y="4462145"/>
            <a:ext cx="207010" cy="222250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4"/>
          </p:cNvCxnSpPr>
          <p:nvPr/>
        </p:nvCxnSpPr>
        <p:spPr>
          <a:xfrm flipV="1">
            <a:off x="4605020" y="4684395"/>
            <a:ext cx="15240" cy="103124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865" y="1403985"/>
            <a:ext cx="10166985" cy="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NYC Map with Restaurants Overlayed</a:t>
            </a:r>
            <a:endParaRPr lang="en-US"/>
          </a:p>
        </p:txBody>
      </p:sp>
      <p:pic>
        <p:nvPicPr>
          <p:cNvPr id="4" name="Picture 3" descr="folium_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1283335"/>
            <a:ext cx="9790430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 &amp;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are able to see based on the limited restaurant categories we selected, in this case two clusters created the optimal segmentation as displayed above. </a:t>
            </a:r>
            <a:endParaRPr lang="en-US"/>
          </a:p>
          <a:p>
            <a:r>
              <a:rPr lang="en-US"/>
              <a:t>Neighborhoods in cluster 1 tend to have a higher ratio of Chinese,Vietnamese and African restaurants as compared to other neighborhoods.</a:t>
            </a:r>
            <a:endParaRPr lang="en-US"/>
          </a:p>
          <a:p>
            <a:r>
              <a:rPr lang="en-US"/>
              <a:t>It may be better to avoid starting a new chinese restaurant in say, Baychester, since there is already high saturation in that vicinity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51865" y="1403985"/>
            <a:ext cx="10166985" cy="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/>
              <a:t>Below are some of the limitations with this analysis which can be further studied with a more in-depth analysis to better determine restaurant segmentation for general search as well as for a guideline for deciding where to open a new cultural restaurant: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Taking into account user reviews such as from Yelp may help to get a better feel of what are the locations with the most popular restaurant venue types</a:t>
            </a:r>
            <a:endParaRPr lang="en-US"/>
          </a:p>
          <a:p>
            <a:r>
              <a:rPr lang="en-US"/>
              <a:t>Expand on the list of restaurant categories to consider for inclusion in initial data retrieval from Foursquare API</a:t>
            </a:r>
            <a:endParaRPr lang="en-US"/>
          </a:p>
          <a:p>
            <a:r>
              <a:rPr lang="en-US"/>
              <a:t>Add additional features to better form clusters such as demographic/population information for each neighborhood, income, etc.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51865" y="1403985"/>
            <a:ext cx="10166985" cy="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2082</Words>
  <Application>WPS Presentation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Restaurant Opening</dc:title>
  <dc:creator>home</dc:creator>
  <cp:lastModifiedBy>home</cp:lastModifiedBy>
  <cp:revision>3</cp:revision>
  <dcterms:created xsi:type="dcterms:W3CDTF">2019-05-16T18:58:11Z</dcterms:created>
  <dcterms:modified xsi:type="dcterms:W3CDTF">2019-05-16T19:06:14Z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