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266" r:id="rId2"/>
    <p:sldId id="268" r:id="rId3"/>
    <p:sldId id="301" r:id="rId4"/>
    <p:sldId id="306" r:id="rId5"/>
    <p:sldId id="307" r:id="rId6"/>
    <p:sldId id="308" r:id="rId7"/>
    <p:sldId id="309" r:id="rId8"/>
    <p:sldId id="272" r:id="rId9"/>
    <p:sldId id="276" r:id="rId10"/>
    <p:sldId id="256" r:id="rId11"/>
    <p:sldId id="305" r:id="rId12"/>
    <p:sldId id="302" r:id="rId13"/>
    <p:sldId id="310" r:id="rId14"/>
    <p:sldId id="311" r:id="rId15"/>
    <p:sldId id="312" r:id="rId16"/>
    <p:sldId id="313" r:id="rId17"/>
    <p:sldId id="326" r:id="rId18"/>
    <p:sldId id="330" r:id="rId19"/>
    <p:sldId id="315" r:id="rId20"/>
    <p:sldId id="328" r:id="rId21"/>
    <p:sldId id="263" r:id="rId22"/>
    <p:sldId id="318" r:id="rId23"/>
    <p:sldId id="331" r:id="rId24"/>
    <p:sldId id="303" r:id="rId25"/>
    <p:sldId id="329" r:id="rId26"/>
    <p:sldId id="321" r:id="rId27"/>
    <p:sldId id="325" r:id="rId28"/>
    <p:sldId id="323" r:id="rId29"/>
    <p:sldId id="324"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972C1A-A986-4567-989E-2C223F40F5C9}">
          <p14:sldIdLst>
            <p14:sldId id="266"/>
            <p14:sldId id="268"/>
            <p14:sldId id="301"/>
            <p14:sldId id="306"/>
            <p14:sldId id="307"/>
            <p14:sldId id="308"/>
            <p14:sldId id="309"/>
            <p14:sldId id="272"/>
            <p14:sldId id="276"/>
            <p14:sldId id="256"/>
            <p14:sldId id="305"/>
            <p14:sldId id="302"/>
            <p14:sldId id="310"/>
            <p14:sldId id="311"/>
            <p14:sldId id="312"/>
            <p14:sldId id="313"/>
            <p14:sldId id="326"/>
            <p14:sldId id="330"/>
            <p14:sldId id="315"/>
            <p14:sldId id="328"/>
            <p14:sldId id="263"/>
            <p14:sldId id="318"/>
            <p14:sldId id="331"/>
            <p14:sldId id="303"/>
            <p14:sldId id="329"/>
            <p14:sldId id="321"/>
            <p14:sldId id="325"/>
            <p14:sldId id="323"/>
            <p14:sldId id="324"/>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67435-E29F-474C-A26E-48D72B1269E9}" v="288" dt="2023-08-04T19:26:14.096"/>
    <p1510:client id="{85C20D58-5ABA-4486-BB4E-3C780645E1BF}" v="54" dt="2023-08-05T07:22:59.2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96" d="100"/>
          <a:sy n="96" d="100"/>
        </p:scale>
        <p:origin x="56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roman" userId="f296e0838537fabf" providerId="LiveId" clId="{85C20D58-5ABA-4486-BB4E-3C780645E1BF}"/>
    <pc:docChg chg="undo custSel addSld delSld modSld sldOrd modSection">
      <pc:chgData name="syed roman" userId="f296e0838537fabf" providerId="LiveId" clId="{85C20D58-5ABA-4486-BB4E-3C780645E1BF}" dt="2023-08-05T07:23:10.562" v="561" actId="962"/>
      <pc:docMkLst>
        <pc:docMk/>
      </pc:docMkLst>
      <pc:sldChg chg="addSp delSp modSp mod">
        <pc:chgData name="syed roman" userId="f296e0838537fabf" providerId="LiveId" clId="{85C20D58-5ABA-4486-BB4E-3C780645E1BF}" dt="2023-08-05T01:05:26.445" v="25" actId="26606"/>
        <pc:sldMkLst>
          <pc:docMk/>
          <pc:sldMk cId="2646857621" sldId="302"/>
        </pc:sldMkLst>
        <pc:spChg chg="mod">
          <ac:chgData name="syed roman" userId="f296e0838537fabf" providerId="LiveId" clId="{85C20D58-5ABA-4486-BB4E-3C780645E1BF}" dt="2023-08-05T01:05:26.445" v="25" actId="26606"/>
          <ac:spMkLst>
            <pc:docMk/>
            <pc:sldMk cId="2646857621" sldId="302"/>
            <ac:spMk id="2" creationId="{6FC1F7BB-D948-71BD-E062-16F12E405114}"/>
          </ac:spMkLst>
        </pc:spChg>
        <pc:spChg chg="mod">
          <ac:chgData name="syed roman" userId="f296e0838537fabf" providerId="LiveId" clId="{85C20D58-5ABA-4486-BB4E-3C780645E1BF}" dt="2023-08-05T01:05:26.445" v="25" actId="26606"/>
          <ac:spMkLst>
            <pc:docMk/>
            <pc:sldMk cId="2646857621" sldId="302"/>
            <ac:spMk id="3" creationId="{121CF867-4E35-EACD-972C-3925A6DC171D}"/>
          </ac:spMkLst>
        </pc:spChg>
        <pc:spChg chg="del">
          <ac:chgData name="syed roman" userId="f296e0838537fabf" providerId="LiveId" clId="{85C20D58-5ABA-4486-BB4E-3C780645E1BF}" dt="2023-08-05T01:05:26.445" v="25" actId="26606"/>
          <ac:spMkLst>
            <pc:docMk/>
            <pc:sldMk cId="2646857621" sldId="302"/>
            <ac:spMk id="21" creationId="{C4EF29AB-620C-4783-9B23-EACEB54D7836}"/>
          </ac:spMkLst>
        </pc:spChg>
        <pc:spChg chg="add">
          <ac:chgData name="syed roman" userId="f296e0838537fabf" providerId="LiveId" clId="{85C20D58-5ABA-4486-BB4E-3C780645E1BF}" dt="2023-08-05T01:05:26.445" v="25" actId="26606"/>
          <ac:spMkLst>
            <pc:docMk/>
            <pc:sldMk cId="2646857621" sldId="302"/>
            <ac:spMk id="26" creationId="{C3A268B2-DE26-4232-92C5-782D7513B916}"/>
          </ac:spMkLst>
        </pc:spChg>
        <pc:spChg chg="add">
          <ac:chgData name="syed roman" userId="f296e0838537fabf" providerId="LiveId" clId="{85C20D58-5ABA-4486-BB4E-3C780645E1BF}" dt="2023-08-05T01:05:26.445" v="25" actId="26606"/>
          <ac:spMkLst>
            <pc:docMk/>
            <pc:sldMk cId="2646857621" sldId="302"/>
            <ac:spMk id="28" creationId="{446FBED4-5995-42FB-8276-D25C28F2F157}"/>
          </ac:spMkLst>
        </pc:spChg>
        <pc:grpChg chg="del">
          <ac:chgData name="syed roman" userId="f296e0838537fabf" providerId="LiveId" clId="{85C20D58-5ABA-4486-BB4E-3C780645E1BF}" dt="2023-08-05T01:05:26.445" v="25" actId="26606"/>
          <ac:grpSpMkLst>
            <pc:docMk/>
            <pc:sldMk cId="2646857621" sldId="302"/>
            <ac:grpSpMk id="11" creationId="{A2FC4F8C-DCFB-41A7-9587-B6E49A20404A}"/>
          </ac:grpSpMkLst>
        </pc:grpChg>
        <pc:picChg chg="mod ord">
          <ac:chgData name="syed roman" userId="f296e0838537fabf" providerId="LiveId" clId="{85C20D58-5ABA-4486-BB4E-3C780645E1BF}" dt="2023-08-05T01:05:26.445" v="25" actId="26606"/>
          <ac:picMkLst>
            <pc:docMk/>
            <pc:sldMk cId="2646857621" sldId="302"/>
            <ac:picMk id="6" creationId="{AB64F3E3-BDF1-2BC8-C3A1-CC99EB379BBA}"/>
          </ac:picMkLst>
        </pc:picChg>
      </pc:sldChg>
      <pc:sldChg chg="addSp delSp modSp mod setBg setClrOvrMap">
        <pc:chgData name="syed roman" userId="f296e0838537fabf" providerId="LiveId" clId="{85C20D58-5ABA-4486-BB4E-3C780645E1BF}" dt="2023-08-05T01:05:16.406" v="24" actId="26606"/>
        <pc:sldMkLst>
          <pc:docMk/>
          <pc:sldMk cId="822344017" sldId="305"/>
        </pc:sldMkLst>
        <pc:spChg chg="mod">
          <ac:chgData name="syed roman" userId="f296e0838537fabf" providerId="LiveId" clId="{85C20D58-5ABA-4486-BB4E-3C780645E1BF}" dt="2023-08-05T01:05:16.406" v="24" actId="26606"/>
          <ac:spMkLst>
            <pc:docMk/>
            <pc:sldMk cId="822344017" sldId="305"/>
            <ac:spMk id="2" creationId="{FD817811-6523-5140-0CCD-A0D215A5E790}"/>
          </ac:spMkLst>
        </pc:spChg>
        <pc:spChg chg="del">
          <ac:chgData name="syed roman" userId="f296e0838537fabf" providerId="LiveId" clId="{85C20D58-5ABA-4486-BB4E-3C780645E1BF}" dt="2023-08-05T01:02:11.933" v="22" actId="26606"/>
          <ac:spMkLst>
            <pc:docMk/>
            <pc:sldMk cId="822344017" sldId="305"/>
            <ac:spMk id="10" creationId="{E98CD42C-2E98-437C-AF0D-ADB770381DBE}"/>
          </ac:spMkLst>
        </pc:spChg>
        <pc:spChg chg="del">
          <ac:chgData name="syed roman" userId="f296e0838537fabf" providerId="LiveId" clId="{85C20D58-5ABA-4486-BB4E-3C780645E1BF}" dt="2023-08-05T01:02:11.933" v="22" actId="26606"/>
          <ac:spMkLst>
            <pc:docMk/>
            <pc:sldMk cId="822344017" sldId="305"/>
            <ac:spMk id="12" creationId="{3AA7B5C7-7348-4EFC-BEE4-5AA469D57C32}"/>
          </ac:spMkLst>
        </pc:spChg>
        <pc:spChg chg="del">
          <ac:chgData name="syed roman" userId="f296e0838537fabf" providerId="LiveId" clId="{85C20D58-5ABA-4486-BB4E-3C780645E1BF}" dt="2023-08-05T01:02:11.933" v="22" actId="26606"/>
          <ac:spMkLst>
            <pc:docMk/>
            <pc:sldMk cId="822344017" sldId="305"/>
            <ac:spMk id="14" creationId="{A76BBD40-26F7-4779-A7E1-17EADF348860}"/>
          </ac:spMkLst>
        </pc:spChg>
        <pc:spChg chg="add del">
          <ac:chgData name="syed roman" userId="f296e0838537fabf" providerId="LiveId" clId="{85C20D58-5ABA-4486-BB4E-3C780645E1BF}" dt="2023-08-05T01:05:16.406" v="24" actId="26606"/>
          <ac:spMkLst>
            <pc:docMk/>
            <pc:sldMk cId="822344017" sldId="305"/>
            <ac:spMk id="19" creationId="{8682CCCE-534D-4FC6-BF2B-9BEA2F2BB482}"/>
          </ac:spMkLst>
        </pc:spChg>
        <pc:spChg chg="add del">
          <ac:chgData name="syed roman" userId="f296e0838537fabf" providerId="LiveId" clId="{85C20D58-5ABA-4486-BB4E-3C780645E1BF}" dt="2023-08-05T01:05:16.406" v="24" actId="26606"/>
          <ac:spMkLst>
            <pc:docMk/>
            <pc:sldMk cId="822344017" sldId="305"/>
            <ac:spMk id="21" creationId="{BC664B74-EEBB-416C-9D86-AE1FECC022DE}"/>
          </ac:spMkLst>
        </pc:spChg>
        <pc:spChg chg="add del">
          <ac:chgData name="syed roman" userId="f296e0838537fabf" providerId="LiveId" clId="{85C20D58-5ABA-4486-BB4E-3C780645E1BF}" dt="2023-08-05T01:05:16.406" v="24" actId="26606"/>
          <ac:spMkLst>
            <pc:docMk/>
            <pc:sldMk cId="822344017" sldId="305"/>
            <ac:spMk id="23" creationId="{52000483-C30E-42A1-8569-E1DE1F55BCAC}"/>
          </ac:spMkLst>
        </pc:spChg>
        <pc:spChg chg="add del">
          <ac:chgData name="syed roman" userId="f296e0838537fabf" providerId="LiveId" clId="{85C20D58-5ABA-4486-BB4E-3C780645E1BF}" dt="2023-08-05T01:05:16.406" v="24" actId="26606"/>
          <ac:spMkLst>
            <pc:docMk/>
            <pc:sldMk cId="822344017" sldId="305"/>
            <ac:spMk id="25" creationId="{A5ACD7E0-6D9A-4803-8B9B-D4602DC48C78}"/>
          </ac:spMkLst>
        </pc:spChg>
        <pc:spChg chg="add del">
          <ac:chgData name="syed roman" userId="f296e0838537fabf" providerId="LiveId" clId="{85C20D58-5ABA-4486-BB4E-3C780645E1BF}" dt="2023-08-05T01:05:16.406" v="24" actId="26606"/>
          <ac:spMkLst>
            <pc:docMk/>
            <pc:sldMk cId="822344017" sldId="305"/>
            <ac:spMk id="27" creationId="{C238E92D-87E7-4B27-AD36-0E1330051168}"/>
          </ac:spMkLst>
        </pc:spChg>
        <pc:spChg chg="add del">
          <ac:chgData name="syed roman" userId="f296e0838537fabf" providerId="LiveId" clId="{85C20D58-5ABA-4486-BB4E-3C780645E1BF}" dt="2023-08-05T01:05:16.406" v="24" actId="26606"/>
          <ac:spMkLst>
            <pc:docMk/>
            <pc:sldMk cId="822344017" sldId="305"/>
            <ac:spMk id="29" creationId="{6D0B958C-B82E-4F4B-945B-6B038D655637}"/>
          </ac:spMkLst>
        </pc:spChg>
        <pc:spChg chg="add del">
          <ac:chgData name="syed roman" userId="f296e0838537fabf" providerId="LiveId" clId="{85C20D58-5ABA-4486-BB4E-3C780645E1BF}" dt="2023-08-05T01:05:16.406" v="24" actId="26606"/>
          <ac:spMkLst>
            <pc:docMk/>
            <pc:sldMk cId="822344017" sldId="305"/>
            <ac:spMk id="31" creationId="{E18F3B2A-BB9B-4FB6-B8A5-2A8E5DB9321F}"/>
          </ac:spMkLst>
        </pc:spChg>
        <pc:spChg chg="add del">
          <ac:chgData name="syed roman" userId="f296e0838537fabf" providerId="LiveId" clId="{85C20D58-5ABA-4486-BB4E-3C780645E1BF}" dt="2023-08-05T01:05:16.406" v="24" actId="26606"/>
          <ac:spMkLst>
            <pc:docMk/>
            <pc:sldMk cId="822344017" sldId="305"/>
            <ac:spMk id="33" creationId="{C4164AEF-861B-41D1-9ED5-B81051DA7D4D}"/>
          </ac:spMkLst>
        </pc:spChg>
        <pc:graphicFrameChg chg="mod modGraphic">
          <ac:chgData name="syed roman" userId="f296e0838537fabf" providerId="LiveId" clId="{85C20D58-5ABA-4486-BB4E-3C780645E1BF}" dt="2023-08-05T01:05:16.406" v="24" actId="26606"/>
          <ac:graphicFrameMkLst>
            <pc:docMk/>
            <pc:sldMk cId="822344017" sldId="305"/>
            <ac:graphicFrameMk id="6" creationId="{0A02559C-A409-ADF7-7FC8-51DE851FB46F}"/>
          </ac:graphicFrameMkLst>
        </pc:graphicFrameChg>
      </pc:sldChg>
      <pc:sldChg chg="addSp delSp mod">
        <pc:chgData name="syed roman" userId="f296e0838537fabf" providerId="LiveId" clId="{85C20D58-5ABA-4486-BB4E-3C780645E1BF}" dt="2023-08-05T00:57:57.320" v="0" actId="26606"/>
        <pc:sldMkLst>
          <pc:docMk/>
          <pc:sldMk cId="2951326431" sldId="306"/>
        </pc:sldMkLst>
        <pc:spChg chg="del">
          <ac:chgData name="syed roman" userId="f296e0838537fabf" providerId="LiveId" clId="{85C20D58-5ABA-4486-BB4E-3C780645E1BF}" dt="2023-08-05T00:57:57.320" v="0" actId="26606"/>
          <ac:spMkLst>
            <pc:docMk/>
            <pc:sldMk cId="2951326431" sldId="306"/>
            <ac:spMk id="3" creationId="{303EC5CA-0CF8-B085-8AC8-EB56ED3D82B2}"/>
          </ac:spMkLst>
        </pc:spChg>
        <pc:graphicFrameChg chg="add">
          <ac:chgData name="syed roman" userId="f296e0838537fabf" providerId="LiveId" clId="{85C20D58-5ABA-4486-BB4E-3C780645E1BF}" dt="2023-08-05T00:57:57.320" v="0" actId="26606"/>
          <ac:graphicFrameMkLst>
            <pc:docMk/>
            <pc:sldMk cId="2951326431" sldId="306"/>
            <ac:graphicFrameMk id="10" creationId="{ABD9A722-7959-319E-3886-653ADF0B3996}"/>
          </ac:graphicFrameMkLst>
        </pc:graphicFrameChg>
      </pc:sldChg>
      <pc:sldChg chg="addSp delSp modSp mod">
        <pc:chgData name="syed roman" userId="f296e0838537fabf" providerId="LiveId" clId="{85C20D58-5ABA-4486-BB4E-3C780645E1BF}" dt="2023-08-05T00:58:11.667" v="2" actId="26606"/>
        <pc:sldMkLst>
          <pc:docMk/>
          <pc:sldMk cId="3829238199" sldId="307"/>
        </pc:sldMkLst>
        <pc:spChg chg="mod">
          <ac:chgData name="syed roman" userId="f296e0838537fabf" providerId="LiveId" clId="{85C20D58-5ABA-4486-BB4E-3C780645E1BF}" dt="2023-08-05T00:58:11.667" v="2" actId="26606"/>
          <ac:spMkLst>
            <pc:docMk/>
            <pc:sldMk cId="3829238199" sldId="307"/>
            <ac:spMk id="2" creationId="{8326D9DE-E2AF-B58B-1B01-0E1D88B09BC3}"/>
          </ac:spMkLst>
        </pc:spChg>
        <pc:spChg chg="mod ord">
          <ac:chgData name="syed roman" userId="f296e0838537fabf" providerId="LiveId" clId="{85C20D58-5ABA-4486-BB4E-3C780645E1BF}" dt="2023-08-05T00:58:11.667" v="2" actId="26606"/>
          <ac:spMkLst>
            <pc:docMk/>
            <pc:sldMk cId="3829238199" sldId="307"/>
            <ac:spMk id="3" creationId="{958547C7-3486-9B60-373B-DB5ADFFA0416}"/>
          </ac:spMkLst>
        </pc:spChg>
        <pc:spChg chg="add del">
          <ac:chgData name="syed roman" userId="f296e0838537fabf" providerId="LiveId" clId="{85C20D58-5ABA-4486-BB4E-3C780645E1BF}" dt="2023-08-05T00:58:11.667" v="2" actId="26606"/>
          <ac:spMkLst>
            <pc:docMk/>
            <pc:sldMk cId="3829238199" sldId="307"/>
            <ac:spMk id="18" creationId="{65E02BB6-9053-4979-968B-17E0EF2A5811}"/>
          </ac:spMkLst>
        </pc:spChg>
        <pc:grpChg chg="add del">
          <ac:chgData name="syed roman" userId="f296e0838537fabf" providerId="LiveId" clId="{85C20D58-5ABA-4486-BB4E-3C780645E1BF}" dt="2023-08-05T00:58:11.667" v="2" actId="26606"/>
          <ac:grpSpMkLst>
            <pc:docMk/>
            <pc:sldMk cId="3829238199" sldId="307"/>
            <ac:grpSpMk id="11" creationId="{ABEA2F5B-C6EF-489E-A73C-BFDD2CF65B45}"/>
          </ac:grpSpMkLst>
        </pc:grpChg>
        <pc:picChg chg="mod">
          <ac:chgData name="syed roman" userId="f296e0838537fabf" providerId="LiveId" clId="{85C20D58-5ABA-4486-BB4E-3C780645E1BF}" dt="2023-08-05T00:58:11.667" v="2" actId="26606"/>
          <ac:picMkLst>
            <pc:docMk/>
            <pc:sldMk cId="3829238199" sldId="307"/>
            <ac:picMk id="6" creationId="{76C4EDE2-B3A4-736D-9460-E79E72A42BB0}"/>
          </ac:picMkLst>
        </pc:picChg>
      </pc:sldChg>
      <pc:sldChg chg="addSp delSp modSp mod setBg setClrOvrMap">
        <pc:chgData name="syed roman" userId="f296e0838537fabf" providerId="LiveId" clId="{85C20D58-5ABA-4486-BB4E-3C780645E1BF}" dt="2023-08-05T00:59:07.264" v="21" actId="20577"/>
        <pc:sldMkLst>
          <pc:docMk/>
          <pc:sldMk cId="813790769" sldId="309"/>
        </pc:sldMkLst>
        <pc:spChg chg="mod">
          <ac:chgData name="syed roman" userId="f296e0838537fabf" providerId="LiveId" clId="{85C20D58-5ABA-4486-BB4E-3C780645E1BF}" dt="2023-08-05T00:58:29.288" v="4" actId="26606"/>
          <ac:spMkLst>
            <pc:docMk/>
            <pc:sldMk cId="813790769" sldId="309"/>
            <ac:spMk id="2" creationId="{F95FBE7A-23CC-FC06-1725-344977B5B23E}"/>
          </ac:spMkLst>
        </pc:spChg>
        <pc:spChg chg="mod">
          <ac:chgData name="syed roman" userId="f296e0838537fabf" providerId="LiveId" clId="{85C20D58-5ABA-4486-BB4E-3C780645E1BF}" dt="2023-08-05T00:59:07.264" v="21" actId="20577"/>
          <ac:spMkLst>
            <pc:docMk/>
            <pc:sldMk cId="813790769" sldId="309"/>
            <ac:spMk id="3" creationId="{28E01D58-C1E4-DD35-38CE-B072C531F534}"/>
          </ac:spMkLst>
        </pc:spChg>
        <pc:spChg chg="add del">
          <ac:chgData name="syed roman" userId="f296e0838537fabf" providerId="LiveId" clId="{85C20D58-5ABA-4486-BB4E-3C780645E1BF}" dt="2023-08-05T00:58:29.288" v="4" actId="26606"/>
          <ac:spMkLst>
            <pc:docMk/>
            <pc:sldMk cId="813790769" sldId="309"/>
            <ac:spMk id="9" creationId="{C314C310-850D-4491-AA52-C75BEA68B68C}"/>
          </ac:spMkLst>
        </pc:spChg>
        <pc:spChg chg="add del">
          <ac:chgData name="syed roman" userId="f296e0838537fabf" providerId="LiveId" clId="{85C20D58-5ABA-4486-BB4E-3C780645E1BF}" dt="2023-08-05T00:58:29.288" v="4" actId="26606"/>
          <ac:spMkLst>
            <pc:docMk/>
            <pc:sldMk cId="813790769" sldId="309"/>
            <ac:spMk id="17" creationId="{0308D749-5984-4BB8-A788-A85D24304A0A}"/>
          </ac:spMkLst>
        </pc:spChg>
        <pc:spChg chg="add del">
          <ac:chgData name="syed roman" userId="f296e0838537fabf" providerId="LiveId" clId="{85C20D58-5ABA-4486-BB4E-3C780645E1BF}" dt="2023-08-05T00:58:29.288" v="4" actId="26606"/>
          <ac:spMkLst>
            <pc:docMk/>
            <pc:sldMk cId="813790769" sldId="309"/>
            <ac:spMk id="19" creationId="{95B8172D-A4C8-41B4-8991-78BBEC4039D5}"/>
          </ac:spMkLst>
        </pc:spChg>
        <pc:spChg chg="add del">
          <ac:chgData name="syed roman" userId="f296e0838537fabf" providerId="LiveId" clId="{85C20D58-5ABA-4486-BB4E-3C780645E1BF}" dt="2023-08-05T00:58:29.288" v="4" actId="26606"/>
          <ac:spMkLst>
            <pc:docMk/>
            <pc:sldMk cId="813790769" sldId="309"/>
            <ac:spMk id="36" creationId="{C4EF29AB-620C-4783-9B23-EACEB54D7836}"/>
          </ac:spMkLst>
        </pc:spChg>
        <pc:grpChg chg="add del">
          <ac:chgData name="syed roman" userId="f296e0838537fabf" providerId="LiveId" clId="{85C20D58-5ABA-4486-BB4E-3C780645E1BF}" dt="2023-08-05T00:58:29.288" v="4" actId="26606"/>
          <ac:grpSpMkLst>
            <pc:docMk/>
            <pc:sldMk cId="813790769" sldId="309"/>
            <ac:grpSpMk id="11" creationId="{D4EC3799-3F52-48CE-85CC-83AED368EB42}"/>
          </ac:grpSpMkLst>
        </pc:grpChg>
        <pc:grpChg chg="add del">
          <ac:chgData name="syed roman" userId="f296e0838537fabf" providerId="LiveId" clId="{85C20D58-5ABA-4486-BB4E-3C780645E1BF}" dt="2023-08-05T00:58:29.288" v="4" actId="26606"/>
          <ac:grpSpMkLst>
            <pc:docMk/>
            <pc:sldMk cId="813790769" sldId="309"/>
            <ac:grpSpMk id="26" creationId="{A2FC4F8C-DCFB-41A7-9587-B6E49A20404A}"/>
          </ac:grpSpMkLst>
        </pc:grpChg>
        <pc:picChg chg="add del">
          <ac:chgData name="syed roman" userId="f296e0838537fabf" providerId="LiveId" clId="{85C20D58-5ABA-4486-BB4E-3C780645E1BF}" dt="2023-08-05T00:58:29.288" v="4" actId="26606"/>
          <ac:picMkLst>
            <pc:docMk/>
            <pc:sldMk cId="813790769" sldId="309"/>
            <ac:picMk id="23" creationId="{40FAD6F1-4688-C1BF-E6B2-8F717A495E70}"/>
          </ac:picMkLst>
        </pc:picChg>
        <pc:cxnChg chg="add del">
          <ac:chgData name="syed roman" userId="f296e0838537fabf" providerId="LiveId" clId="{85C20D58-5ABA-4486-BB4E-3C780645E1BF}" dt="2023-08-05T00:58:29.288" v="4" actId="26606"/>
          <ac:cxnSpMkLst>
            <pc:docMk/>
            <pc:sldMk cId="813790769" sldId="309"/>
            <ac:cxnSpMk id="15" creationId="{789E20C7-BB50-4317-93C7-90C8ED80B275}"/>
          </ac:cxnSpMkLst>
        </pc:cxnChg>
      </pc:sldChg>
      <pc:sldChg chg="delSp modSp mod">
        <pc:chgData name="syed roman" userId="f296e0838537fabf" providerId="LiveId" clId="{85C20D58-5ABA-4486-BB4E-3C780645E1BF}" dt="2023-08-05T05:05:24.673" v="196" actId="27636"/>
        <pc:sldMkLst>
          <pc:docMk/>
          <pc:sldMk cId="3408698067" sldId="312"/>
        </pc:sldMkLst>
        <pc:spChg chg="mod">
          <ac:chgData name="syed roman" userId="f296e0838537fabf" providerId="LiveId" clId="{85C20D58-5ABA-4486-BB4E-3C780645E1BF}" dt="2023-08-05T05:05:24.673" v="196" actId="27636"/>
          <ac:spMkLst>
            <pc:docMk/>
            <pc:sldMk cId="3408698067" sldId="312"/>
            <ac:spMk id="2" creationId="{F7DC505C-0467-9C02-CD9D-7A04AB2B28C5}"/>
          </ac:spMkLst>
        </pc:spChg>
        <pc:spChg chg="del mod">
          <ac:chgData name="syed roman" userId="f296e0838537fabf" providerId="LiveId" clId="{85C20D58-5ABA-4486-BB4E-3C780645E1BF}" dt="2023-08-05T05:05:19.420" v="194" actId="478"/>
          <ac:spMkLst>
            <pc:docMk/>
            <pc:sldMk cId="3408698067" sldId="312"/>
            <ac:spMk id="9" creationId="{E515520E-E433-4993-38AE-39539F498972}"/>
          </ac:spMkLst>
        </pc:spChg>
      </pc:sldChg>
      <pc:sldChg chg="addSp delSp modSp del mod">
        <pc:chgData name="syed roman" userId="f296e0838537fabf" providerId="LiveId" clId="{85C20D58-5ABA-4486-BB4E-3C780645E1BF}" dt="2023-08-05T05:11:16.568" v="224" actId="47"/>
        <pc:sldMkLst>
          <pc:docMk/>
          <pc:sldMk cId="2090345918" sldId="314"/>
        </pc:sldMkLst>
        <pc:spChg chg="del mod">
          <ac:chgData name="syed roman" userId="f296e0838537fabf" providerId="LiveId" clId="{85C20D58-5ABA-4486-BB4E-3C780645E1BF}" dt="2023-08-05T05:09:57.107" v="205" actId="478"/>
          <ac:spMkLst>
            <pc:docMk/>
            <pc:sldMk cId="2090345918" sldId="314"/>
            <ac:spMk id="2" creationId="{A6CBFC1F-7D4A-D332-99A2-3D956C96D3E9}"/>
          </ac:spMkLst>
        </pc:spChg>
        <pc:spChg chg="del">
          <ac:chgData name="syed roman" userId="f296e0838537fabf" providerId="LiveId" clId="{85C20D58-5ABA-4486-BB4E-3C780645E1BF}" dt="2023-08-05T05:10:01.063" v="206" actId="26606"/>
          <ac:spMkLst>
            <pc:docMk/>
            <pc:sldMk cId="2090345918" sldId="314"/>
            <ac:spMk id="22" creationId="{C4EF29AB-620C-4783-9B23-EACEB54D7836}"/>
          </ac:spMkLst>
        </pc:spChg>
        <pc:spChg chg="add">
          <ac:chgData name="syed roman" userId="f296e0838537fabf" providerId="LiveId" clId="{85C20D58-5ABA-4486-BB4E-3C780645E1BF}" dt="2023-08-05T05:10:01.063" v="206" actId="26606"/>
          <ac:spMkLst>
            <pc:docMk/>
            <pc:sldMk cId="2090345918" sldId="314"/>
            <ac:spMk id="27" creationId="{C43A114B-CAF8-402E-A898-DEE2C2022EBD}"/>
          </ac:spMkLst>
        </pc:spChg>
        <pc:spChg chg="add">
          <ac:chgData name="syed roman" userId="f296e0838537fabf" providerId="LiveId" clId="{85C20D58-5ABA-4486-BB4E-3C780645E1BF}" dt="2023-08-05T05:10:01.063" v="206" actId="26606"/>
          <ac:spMkLst>
            <pc:docMk/>
            <pc:sldMk cId="2090345918" sldId="314"/>
            <ac:spMk id="29" creationId="{64E68BB1-DCF6-49AB-8FF1-7E68DCBCD111}"/>
          </ac:spMkLst>
        </pc:spChg>
        <pc:spChg chg="add">
          <ac:chgData name="syed roman" userId="f296e0838537fabf" providerId="LiveId" clId="{85C20D58-5ABA-4486-BB4E-3C780645E1BF}" dt="2023-08-05T05:10:01.063" v="206" actId="26606"/>
          <ac:spMkLst>
            <pc:docMk/>
            <pc:sldMk cId="2090345918" sldId="314"/>
            <ac:spMk id="31" creationId="{DA9B8539-604B-420E-BA1B-0A2E64CD7C72}"/>
          </ac:spMkLst>
        </pc:spChg>
        <pc:spChg chg="add">
          <ac:chgData name="syed roman" userId="f296e0838537fabf" providerId="LiveId" clId="{85C20D58-5ABA-4486-BB4E-3C780645E1BF}" dt="2023-08-05T05:10:01.063" v="206" actId="26606"/>
          <ac:spMkLst>
            <pc:docMk/>
            <pc:sldMk cId="2090345918" sldId="314"/>
            <ac:spMk id="33" creationId="{7236CAA2-54C3-4136-B0CC-6837B14D8143}"/>
          </ac:spMkLst>
        </pc:spChg>
        <pc:spChg chg="add">
          <ac:chgData name="syed roman" userId="f296e0838537fabf" providerId="LiveId" clId="{85C20D58-5ABA-4486-BB4E-3C780645E1BF}" dt="2023-08-05T05:10:01.063" v="206" actId="26606"/>
          <ac:spMkLst>
            <pc:docMk/>
            <pc:sldMk cId="2090345918" sldId="314"/>
            <ac:spMk id="35" creationId="{40F86E67-9E86-453F-92BC-648189829C2F}"/>
          </ac:spMkLst>
        </pc:spChg>
        <pc:spChg chg="add">
          <ac:chgData name="syed roman" userId="f296e0838537fabf" providerId="LiveId" clId="{85C20D58-5ABA-4486-BB4E-3C780645E1BF}" dt="2023-08-05T05:10:01.063" v="206" actId="26606"/>
          <ac:spMkLst>
            <pc:docMk/>
            <pc:sldMk cId="2090345918" sldId="314"/>
            <ac:spMk id="37" creationId="{F73C5439-21D4-46F3-9CF4-FF1CE786FF15}"/>
          </ac:spMkLst>
        </pc:spChg>
        <pc:grpChg chg="del">
          <ac:chgData name="syed roman" userId="f296e0838537fabf" providerId="LiveId" clId="{85C20D58-5ABA-4486-BB4E-3C780645E1BF}" dt="2023-08-05T05:10:01.063" v="206" actId="26606"/>
          <ac:grpSpMkLst>
            <pc:docMk/>
            <pc:sldMk cId="2090345918" sldId="314"/>
            <ac:grpSpMk id="12" creationId="{A2FC4F8C-DCFB-41A7-9587-B6E49A20404A}"/>
          </ac:grpSpMkLst>
        </pc:grpChg>
        <pc:picChg chg="mod">
          <ac:chgData name="syed roman" userId="f296e0838537fabf" providerId="LiveId" clId="{85C20D58-5ABA-4486-BB4E-3C780645E1BF}" dt="2023-08-05T05:10:53.525" v="217" actId="14100"/>
          <ac:picMkLst>
            <pc:docMk/>
            <pc:sldMk cId="2090345918" sldId="314"/>
            <ac:picMk id="7" creationId="{00000000-0000-0000-0000-000000000000}"/>
          </ac:picMkLst>
        </pc:picChg>
      </pc:sldChg>
      <pc:sldChg chg="addSp delSp modSp mod">
        <pc:chgData name="syed roman" userId="f296e0838537fabf" providerId="LiveId" clId="{85C20D58-5ABA-4486-BB4E-3C780645E1BF}" dt="2023-08-05T05:11:44.156" v="226" actId="14100"/>
        <pc:sldMkLst>
          <pc:docMk/>
          <pc:sldMk cId="4223807763" sldId="315"/>
        </pc:sldMkLst>
        <pc:spChg chg="del mod">
          <ac:chgData name="syed roman" userId="f296e0838537fabf" providerId="LiveId" clId="{85C20D58-5ABA-4486-BB4E-3C780645E1BF}" dt="2023-08-05T05:10:22.456" v="212" actId="478"/>
          <ac:spMkLst>
            <pc:docMk/>
            <pc:sldMk cId="4223807763" sldId="315"/>
            <ac:spMk id="2" creationId="{BAFFC895-265F-D7BA-3521-5A7635E5E843}"/>
          </ac:spMkLst>
        </pc:spChg>
        <pc:spChg chg="del mod">
          <ac:chgData name="syed roman" userId="f296e0838537fabf" providerId="LiveId" clId="{85C20D58-5ABA-4486-BB4E-3C780645E1BF}" dt="2023-08-05T05:10:15.554" v="209" actId="478"/>
          <ac:spMkLst>
            <pc:docMk/>
            <pc:sldMk cId="4223807763" sldId="315"/>
            <ac:spMk id="9" creationId="{7B875655-AAE3-3291-03DD-59926E1D40F4}"/>
          </ac:spMkLst>
        </pc:spChg>
        <pc:spChg chg="del">
          <ac:chgData name="syed roman" userId="f296e0838537fabf" providerId="LiveId" clId="{85C20D58-5ABA-4486-BB4E-3C780645E1BF}" dt="2023-08-05T05:10:29.687" v="214" actId="26606"/>
          <ac:spMkLst>
            <pc:docMk/>
            <pc:sldMk cId="4223807763" sldId="315"/>
            <ac:spMk id="22" creationId="{C4EF29AB-620C-4783-9B23-EACEB54D7836}"/>
          </ac:spMkLst>
        </pc:spChg>
        <pc:spChg chg="add">
          <ac:chgData name="syed roman" userId="f296e0838537fabf" providerId="LiveId" clId="{85C20D58-5ABA-4486-BB4E-3C780645E1BF}" dt="2023-08-05T05:10:29.687" v="214" actId="26606"/>
          <ac:spMkLst>
            <pc:docMk/>
            <pc:sldMk cId="4223807763" sldId="315"/>
            <ac:spMk id="1033" creationId="{388DD50E-1D2D-48C6-A470-79FB7F337F8A}"/>
          </ac:spMkLst>
        </pc:spChg>
        <pc:spChg chg="add">
          <ac:chgData name="syed roman" userId="f296e0838537fabf" providerId="LiveId" clId="{85C20D58-5ABA-4486-BB4E-3C780645E1BF}" dt="2023-08-05T05:10:29.687" v="214" actId="26606"/>
          <ac:spMkLst>
            <pc:docMk/>
            <pc:sldMk cId="4223807763" sldId="315"/>
            <ac:spMk id="1035" creationId="{4F78DAAE-B0C3-49A3-8AB1-AD2FF0E3686F}"/>
          </ac:spMkLst>
        </pc:spChg>
        <pc:spChg chg="add">
          <ac:chgData name="syed roman" userId="f296e0838537fabf" providerId="LiveId" clId="{85C20D58-5ABA-4486-BB4E-3C780645E1BF}" dt="2023-08-05T05:10:29.687" v="214" actId="26606"/>
          <ac:spMkLst>
            <pc:docMk/>
            <pc:sldMk cId="4223807763" sldId="315"/>
            <ac:spMk id="1037" creationId="{F6A8A81D-3338-4B0F-A26F-A3D259D27681}"/>
          </ac:spMkLst>
        </pc:spChg>
        <pc:spChg chg="add">
          <ac:chgData name="syed roman" userId="f296e0838537fabf" providerId="LiveId" clId="{85C20D58-5ABA-4486-BB4E-3C780645E1BF}" dt="2023-08-05T05:10:29.687" v="214" actId="26606"/>
          <ac:spMkLst>
            <pc:docMk/>
            <pc:sldMk cId="4223807763" sldId="315"/>
            <ac:spMk id="1039" creationId="{40155665-7CE2-4939-AE5E-020DC1D20753}"/>
          </ac:spMkLst>
        </pc:spChg>
        <pc:grpChg chg="del">
          <ac:chgData name="syed roman" userId="f296e0838537fabf" providerId="LiveId" clId="{85C20D58-5ABA-4486-BB4E-3C780645E1BF}" dt="2023-08-05T05:10:29.687" v="214" actId="26606"/>
          <ac:grpSpMkLst>
            <pc:docMk/>
            <pc:sldMk cId="4223807763" sldId="315"/>
            <ac:grpSpMk id="12" creationId="{A2FC4F8C-DCFB-41A7-9587-B6E49A20404A}"/>
          </ac:grpSpMkLst>
        </pc:grpChg>
        <pc:picChg chg="del">
          <ac:chgData name="syed roman" userId="f296e0838537fabf" providerId="LiveId" clId="{85C20D58-5ABA-4486-BB4E-3C780645E1BF}" dt="2023-08-05T05:09:24.515" v="198" actId="478"/>
          <ac:picMkLst>
            <pc:docMk/>
            <pc:sldMk cId="4223807763" sldId="315"/>
            <ac:picMk id="5" creationId="{F8608BF7-092E-384D-80DC-51058DAC2FFD}"/>
          </ac:picMkLst>
        </pc:picChg>
        <pc:picChg chg="add del">
          <ac:chgData name="syed roman" userId="f296e0838537fabf" providerId="LiveId" clId="{85C20D58-5ABA-4486-BB4E-3C780645E1BF}" dt="2023-08-05T05:09:24.515" v="198" actId="478"/>
          <ac:picMkLst>
            <pc:docMk/>
            <pc:sldMk cId="4223807763" sldId="315"/>
            <ac:picMk id="1026" creationId="{8F52F803-F90D-BE24-2BC2-6A6F3988CB33}"/>
          </ac:picMkLst>
        </pc:picChg>
        <pc:picChg chg="add mod">
          <ac:chgData name="syed roman" userId="f296e0838537fabf" providerId="LiveId" clId="{85C20D58-5ABA-4486-BB4E-3C780645E1BF}" dt="2023-08-05T05:11:44.156" v="226" actId="14100"/>
          <ac:picMkLst>
            <pc:docMk/>
            <pc:sldMk cId="4223807763" sldId="315"/>
            <ac:picMk id="1028" creationId="{DF43ADC3-3DFA-DC82-402B-B418C6038A7A}"/>
          </ac:picMkLst>
        </pc:picChg>
      </pc:sldChg>
      <pc:sldChg chg="addSp delSp modSp del mod ord setBg">
        <pc:chgData name="syed roman" userId="f296e0838537fabf" providerId="LiveId" clId="{85C20D58-5ABA-4486-BB4E-3C780645E1BF}" dt="2023-08-05T05:13:02.744" v="241" actId="47"/>
        <pc:sldMkLst>
          <pc:docMk/>
          <pc:sldMk cId="3297101335" sldId="316"/>
        </pc:sldMkLst>
        <pc:spChg chg="del mod">
          <ac:chgData name="syed roman" userId="f296e0838537fabf" providerId="LiveId" clId="{85C20D58-5ABA-4486-BB4E-3C780645E1BF}" dt="2023-08-05T05:12:17.078" v="233" actId="478"/>
          <ac:spMkLst>
            <pc:docMk/>
            <pc:sldMk cId="3297101335" sldId="316"/>
            <ac:spMk id="2" creationId="{C0F0EA76-2B0F-EF18-C5D2-DF6ED3FEA9B4}"/>
          </ac:spMkLst>
        </pc:spChg>
        <pc:spChg chg="del mod">
          <ac:chgData name="syed roman" userId="f296e0838537fabf" providerId="LiveId" clId="{85C20D58-5ABA-4486-BB4E-3C780645E1BF}" dt="2023-08-05T05:12:14.608" v="231" actId="478"/>
          <ac:spMkLst>
            <pc:docMk/>
            <pc:sldMk cId="3297101335" sldId="316"/>
            <ac:spMk id="9" creationId="{C4A06312-0F95-BA9E-A48E-75E1BBBCDE8E}"/>
          </ac:spMkLst>
        </pc:spChg>
        <pc:spChg chg="del">
          <ac:chgData name="syed roman" userId="f296e0838537fabf" providerId="LiveId" clId="{85C20D58-5ABA-4486-BB4E-3C780645E1BF}" dt="2023-08-05T05:12:22.108" v="235" actId="26606"/>
          <ac:spMkLst>
            <pc:docMk/>
            <pc:sldMk cId="3297101335" sldId="316"/>
            <ac:spMk id="22" creationId="{C4EF29AB-620C-4783-9B23-EACEB54D7836}"/>
          </ac:spMkLst>
        </pc:spChg>
        <pc:spChg chg="add">
          <ac:chgData name="syed roman" userId="f296e0838537fabf" providerId="LiveId" clId="{85C20D58-5ABA-4486-BB4E-3C780645E1BF}" dt="2023-08-05T05:12:22.108" v="235" actId="26606"/>
          <ac:spMkLst>
            <pc:docMk/>
            <pc:sldMk cId="3297101335" sldId="316"/>
            <ac:spMk id="27" creationId="{388DD50E-1D2D-48C6-A470-79FB7F337F8A}"/>
          </ac:spMkLst>
        </pc:spChg>
        <pc:spChg chg="add">
          <ac:chgData name="syed roman" userId="f296e0838537fabf" providerId="LiveId" clId="{85C20D58-5ABA-4486-BB4E-3C780645E1BF}" dt="2023-08-05T05:12:22.108" v="235" actId="26606"/>
          <ac:spMkLst>
            <pc:docMk/>
            <pc:sldMk cId="3297101335" sldId="316"/>
            <ac:spMk id="29" creationId="{676411ED-5314-4C9A-A717-DD5A041FAF6C}"/>
          </ac:spMkLst>
        </pc:spChg>
        <pc:spChg chg="add">
          <ac:chgData name="syed roman" userId="f296e0838537fabf" providerId="LiveId" clId="{85C20D58-5ABA-4486-BB4E-3C780645E1BF}" dt="2023-08-05T05:12:22.108" v="235" actId="26606"/>
          <ac:spMkLst>
            <pc:docMk/>
            <pc:sldMk cId="3297101335" sldId="316"/>
            <ac:spMk id="31" creationId="{01CD0F23-A289-474D-AC8E-7B770AB4CE58}"/>
          </ac:spMkLst>
        </pc:spChg>
        <pc:spChg chg="add">
          <ac:chgData name="syed roman" userId="f296e0838537fabf" providerId="LiveId" clId="{85C20D58-5ABA-4486-BB4E-3C780645E1BF}" dt="2023-08-05T05:12:22.108" v="235" actId="26606"/>
          <ac:spMkLst>
            <pc:docMk/>
            <pc:sldMk cId="3297101335" sldId="316"/>
            <ac:spMk id="33" creationId="{B45CE986-4A76-4B58-8796-1E505901C6B8}"/>
          </ac:spMkLst>
        </pc:spChg>
        <pc:grpChg chg="del">
          <ac:chgData name="syed roman" userId="f296e0838537fabf" providerId="LiveId" clId="{85C20D58-5ABA-4486-BB4E-3C780645E1BF}" dt="2023-08-05T05:12:22.108" v="235" actId="26606"/>
          <ac:grpSpMkLst>
            <pc:docMk/>
            <pc:sldMk cId="3297101335" sldId="316"/>
            <ac:grpSpMk id="12" creationId="{A2FC4F8C-DCFB-41A7-9587-B6E49A20404A}"/>
          </ac:grpSpMkLst>
        </pc:grpChg>
        <pc:picChg chg="mod">
          <ac:chgData name="syed roman" userId="f296e0838537fabf" providerId="LiveId" clId="{85C20D58-5ABA-4486-BB4E-3C780645E1BF}" dt="2023-08-05T05:12:22.108" v="235" actId="26606"/>
          <ac:picMkLst>
            <pc:docMk/>
            <pc:sldMk cId="3297101335" sldId="316"/>
            <ac:picMk id="5" creationId="{73D14451-EE66-2485-3A43-FC70147A1D97}"/>
          </ac:picMkLst>
        </pc:picChg>
      </pc:sldChg>
      <pc:sldChg chg="delSp modSp del mod">
        <pc:chgData name="syed roman" userId="f296e0838537fabf" providerId="LiveId" clId="{85C20D58-5ABA-4486-BB4E-3C780645E1BF}" dt="2023-08-05T05:14:10.540" v="254" actId="47"/>
        <pc:sldMkLst>
          <pc:docMk/>
          <pc:sldMk cId="3112334397" sldId="317"/>
        </pc:sldMkLst>
        <pc:spChg chg="del mod">
          <ac:chgData name="syed roman" userId="f296e0838537fabf" providerId="LiveId" clId="{85C20D58-5ABA-4486-BB4E-3C780645E1BF}" dt="2023-08-05T05:13:13.348" v="243" actId="478"/>
          <ac:spMkLst>
            <pc:docMk/>
            <pc:sldMk cId="3112334397" sldId="317"/>
            <ac:spMk id="2" creationId="{66F1C663-2624-60DC-BAFD-5FC3C15F3132}"/>
          </ac:spMkLst>
        </pc:spChg>
        <pc:picChg chg="mod">
          <ac:chgData name="syed roman" userId="f296e0838537fabf" providerId="LiveId" clId="{85C20D58-5ABA-4486-BB4E-3C780645E1BF}" dt="2023-08-05T05:13:17.010" v="244" actId="1076"/>
          <ac:picMkLst>
            <pc:docMk/>
            <pc:sldMk cId="3112334397" sldId="317"/>
            <ac:picMk id="3" creationId="{00000000-0000-0000-0000-000000000000}"/>
          </ac:picMkLst>
        </pc:picChg>
      </pc:sldChg>
      <pc:sldChg chg="addSp delSp modSp mod setBg">
        <pc:chgData name="syed roman" userId="f296e0838537fabf" providerId="LiveId" clId="{85C20D58-5ABA-4486-BB4E-3C780645E1BF}" dt="2023-08-05T04:21:50.484" v="192" actId="14100"/>
        <pc:sldMkLst>
          <pc:docMk/>
          <pc:sldMk cId="2175898609" sldId="319"/>
        </pc:sldMkLst>
        <pc:spChg chg="del mod">
          <ac:chgData name="syed roman" userId="f296e0838537fabf" providerId="LiveId" clId="{85C20D58-5ABA-4486-BB4E-3C780645E1BF}" dt="2023-08-05T04:21:26.112" v="185" actId="478"/>
          <ac:spMkLst>
            <pc:docMk/>
            <pc:sldMk cId="2175898609" sldId="319"/>
            <ac:spMk id="2" creationId="{00000000-0000-0000-0000-000000000000}"/>
          </ac:spMkLst>
        </pc:spChg>
        <pc:spChg chg="del">
          <ac:chgData name="syed roman" userId="f296e0838537fabf" providerId="LiveId" clId="{85C20D58-5ABA-4486-BB4E-3C780645E1BF}" dt="2023-08-05T04:21:05.947" v="178" actId="26606"/>
          <ac:spMkLst>
            <pc:docMk/>
            <pc:sldMk cId="2175898609" sldId="319"/>
            <ac:spMk id="3" creationId="{00000000-0000-0000-0000-000000000000}"/>
          </ac:spMkLst>
        </pc:spChg>
        <pc:spChg chg="add del mod">
          <ac:chgData name="syed roman" userId="f296e0838537fabf" providerId="LiveId" clId="{85C20D58-5ABA-4486-BB4E-3C780645E1BF}" dt="2023-08-05T04:21:20.880" v="183" actId="478"/>
          <ac:spMkLst>
            <pc:docMk/>
            <pc:sldMk cId="2175898609" sldId="319"/>
            <ac:spMk id="5" creationId="{AE055581-B154-9FF0-9AE2-099C08E43903}"/>
          </ac:spMkLst>
        </pc:spChg>
        <pc:spChg chg="add del">
          <ac:chgData name="syed roman" userId="f296e0838537fabf" providerId="LiveId" clId="{85C20D58-5ABA-4486-BB4E-3C780645E1BF}" dt="2023-08-05T04:21:29.056" v="186" actId="26606"/>
          <ac:spMkLst>
            <pc:docMk/>
            <pc:sldMk cId="2175898609" sldId="319"/>
            <ac:spMk id="18" creationId="{2243419A-744C-4016-8F12-40F0C0183142}"/>
          </ac:spMkLst>
        </pc:spChg>
        <pc:spChg chg="add del">
          <ac:chgData name="syed roman" userId="f296e0838537fabf" providerId="LiveId" clId="{85C20D58-5ABA-4486-BB4E-3C780645E1BF}" dt="2023-08-05T04:21:29.056" v="186" actId="26606"/>
          <ac:spMkLst>
            <pc:docMk/>
            <pc:sldMk cId="2175898609" sldId="319"/>
            <ac:spMk id="20" creationId="{2668F1A4-6DBB-4F0B-A679-6EE5483638F8}"/>
          </ac:spMkLst>
        </pc:spChg>
        <pc:spChg chg="add del">
          <ac:chgData name="syed roman" userId="f296e0838537fabf" providerId="LiveId" clId="{85C20D58-5ABA-4486-BB4E-3C780645E1BF}" dt="2023-08-05T04:21:29.056" v="186" actId="26606"/>
          <ac:spMkLst>
            <pc:docMk/>
            <pc:sldMk cId="2175898609" sldId="319"/>
            <ac:spMk id="22" creationId="{B8DBF1C0-B8F1-4AAC-8704-256BA0E9D63B}"/>
          </ac:spMkLst>
        </pc:spChg>
        <pc:spChg chg="add del">
          <ac:chgData name="syed roman" userId="f296e0838537fabf" providerId="LiveId" clId="{85C20D58-5ABA-4486-BB4E-3C780645E1BF}" dt="2023-08-05T04:21:29.056" v="186" actId="26606"/>
          <ac:spMkLst>
            <pc:docMk/>
            <pc:sldMk cId="2175898609" sldId="319"/>
            <ac:spMk id="24" creationId="{B70F7E59-C971-4F55-8E3A-1E583B65FCB9}"/>
          </ac:spMkLst>
        </pc:spChg>
        <pc:spChg chg="add">
          <ac:chgData name="syed roman" userId="f296e0838537fabf" providerId="LiveId" clId="{85C20D58-5ABA-4486-BB4E-3C780645E1BF}" dt="2023-08-05T04:21:29.056" v="186" actId="26606"/>
          <ac:spMkLst>
            <pc:docMk/>
            <pc:sldMk cId="2175898609" sldId="319"/>
            <ac:spMk id="29" creationId="{C43A114B-CAF8-402E-A898-DEE2C2022EBD}"/>
          </ac:spMkLst>
        </pc:spChg>
        <pc:spChg chg="add">
          <ac:chgData name="syed roman" userId="f296e0838537fabf" providerId="LiveId" clId="{85C20D58-5ABA-4486-BB4E-3C780645E1BF}" dt="2023-08-05T04:21:29.056" v="186" actId="26606"/>
          <ac:spMkLst>
            <pc:docMk/>
            <pc:sldMk cId="2175898609" sldId="319"/>
            <ac:spMk id="31" creationId="{64E68BB1-DCF6-49AB-8FF1-7E68DCBCD111}"/>
          </ac:spMkLst>
        </pc:spChg>
        <pc:spChg chg="add">
          <ac:chgData name="syed roman" userId="f296e0838537fabf" providerId="LiveId" clId="{85C20D58-5ABA-4486-BB4E-3C780645E1BF}" dt="2023-08-05T04:21:29.056" v="186" actId="26606"/>
          <ac:spMkLst>
            <pc:docMk/>
            <pc:sldMk cId="2175898609" sldId="319"/>
            <ac:spMk id="33" creationId="{DA9B8539-604B-420E-BA1B-0A2E64CD7C72}"/>
          </ac:spMkLst>
        </pc:spChg>
        <pc:spChg chg="add">
          <ac:chgData name="syed roman" userId="f296e0838537fabf" providerId="LiveId" clId="{85C20D58-5ABA-4486-BB4E-3C780645E1BF}" dt="2023-08-05T04:21:29.056" v="186" actId="26606"/>
          <ac:spMkLst>
            <pc:docMk/>
            <pc:sldMk cId="2175898609" sldId="319"/>
            <ac:spMk id="35" creationId="{7236CAA2-54C3-4136-B0CC-6837B14D8143}"/>
          </ac:spMkLst>
        </pc:spChg>
        <pc:spChg chg="add">
          <ac:chgData name="syed roman" userId="f296e0838537fabf" providerId="LiveId" clId="{85C20D58-5ABA-4486-BB4E-3C780645E1BF}" dt="2023-08-05T04:21:29.056" v="186" actId="26606"/>
          <ac:spMkLst>
            <pc:docMk/>
            <pc:sldMk cId="2175898609" sldId="319"/>
            <ac:spMk id="37" creationId="{40F86E67-9E86-453F-92BC-648189829C2F}"/>
          </ac:spMkLst>
        </pc:spChg>
        <pc:spChg chg="add">
          <ac:chgData name="syed roman" userId="f296e0838537fabf" providerId="LiveId" clId="{85C20D58-5ABA-4486-BB4E-3C780645E1BF}" dt="2023-08-05T04:21:29.056" v="186" actId="26606"/>
          <ac:spMkLst>
            <pc:docMk/>
            <pc:sldMk cId="2175898609" sldId="319"/>
            <ac:spMk id="39" creationId="{F73C5439-21D4-46F3-9CF4-FF1CE786FF15}"/>
          </ac:spMkLst>
        </pc:spChg>
        <pc:grpChg chg="add del">
          <ac:chgData name="syed roman" userId="f296e0838537fabf" providerId="LiveId" clId="{85C20D58-5ABA-4486-BB4E-3C780645E1BF}" dt="2023-08-05T04:21:29.056" v="186" actId="26606"/>
          <ac:grpSpMkLst>
            <pc:docMk/>
            <pc:sldMk cId="2175898609" sldId="319"/>
            <ac:grpSpMk id="11" creationId="{D83BBD7C-498A-4C5D-AB41-F426C68BC7AF}"/>
          </ac:grpSpMkLst>
        </pc:grpChg>
        <pc:picChg chg="add del mod">
          <ac:chgData name="syed roman" userId="f296e0838537fabf" providerId="LiveId" clId="{85C20D58-5ABA-4486-BB4E-3C780645E1BF}" dt="2023-08-05T04:21:50.484" v="192" actId="14100"/>
          <ac:picMkLst>
            <pc:docMk/>
            <pc:sldMk cId="2175898609" sldId="319"/>
            <ac:picMk id="6" creationId="{00000000-0000-0000-0000-000000000000}"/>
          </ac:picMkLst>
        </pc:picChg>
        <pc:picChg chg="del mod replId">
          <ac:chgData name="syed roman" userId="f296e0838537fabf" providerId="LiveId" clId="{85C20D58-5ABA-4486-BB4E-3C780645E1BF}" dt="2023-08-05T04:21:05.947" v="178" actId="26606"/>
          <ac:picMkLst>
            <pc:docMk/>
            <pc:sldMk cId="2175898609" sldId="319"/>
            <ac:picMk id="8" creationId="{00000000-0000-0000-0000-000000000000}"/>
          </ac:picMkLst>
        </pc:picChg>
      </pc:sldChg>
      <pc:sldChg chg="addSp delSp modSp mod setBg addAnim delAnim">
        <pc:chgData name="syed roman" userId="f296e0838537fabf" providerId="LiveId" clId="{85C20D58-5ABA-4486-BB4E-3C780645E1BF}" dt="2023-08-05T01:30:51.542" v="169" actId="26606"/>
        <pc:sldMkLst>
          <pc:docMk/>
          <pc:sldMk cId="2542896048" sldId="324"/>
        </pc:sldMkLst>
        <pc:spChg chg="mod">
          <ac:chgData name="syed roman" userId="f296e0838537fabf" providerId="LiveId" clId="{85C20D58-5ABA-4486-BB4E-3C780645E1BF}" dt="2023-08-05T01:30:51.542" v="169" actId="26606"/>
          <ac:spMkLst>
            <pc:docMk/>
            <pc:sldMk cId="2542896048" sldId="324"/>
            <ac:spMk id="2" creationId="{00000000-0000-0000-0000-000000000000}"/>
          </ac:spMkLst>
        </pc:spChg>
        <pc:spChg chg="del mod">
          <ac:chgData name="syed roman" userId="f296e0838537fabf" providerId="LiveId" clId="{85C20D58-5ABA-4486-BB4E-3C780645E1BF}" dt="2023-08-05T01:29:49.311" v="132" actId="478"/>
          <ac:spMkLst>
            <pc:docMk/>
            <pc:sldMk cId="2542896048" sldId="324"/>
            <ac:spMk id="3" creationId="{00000000-0000-0000-0000-000000000000}"/>
          </ac:spMkLst>
        </pc:spChg>
        <pc:spChg chg="add del">
          <ac:chgData name="syed roman" userId="f296e0838537fabf" providerId="LiveId" clId="{85C20D58-5ABA-4486-BB4E-3C780645E1BF}" dt="2023-08-05T01:28:18.128" v="95" actId="26606"/>
          <ac:spMkLst>
            <pc:docMk/>
            <pc:sldMk cId="2542896048" sldId="324"/>
            <ac:spMk id="2055" creationId="{C43A114B-CAF8-402E-A898-DEE2C2022EBD}"/>
          </ac:spMkLst>
        </pc:spChg>
        <pc:spChg chg="add del">
          <ac:chgData name="syed roman" userId="f296e0838537fabf" providerId="LiveId" clId="{85C20D58-5ABA-4486-BB4E-3C780645E1BF}" dt="2023-08-05T01:28:18.128" v="95" actId="26606"/>
          <ac:spMkLst>
            <pc:docMk/>
            <pc:sldMk cId="2542896048" sldId="324"/>
            <ac:spMk id="2057" creationId="{64E68BB1-DCF6-49AB-8FF1-7E68DCBCD111}"/>
          </ac:spMkLst>
        </pc:spChg>
        <pc:spChg chg="add del">
          <ac:chgData name="syed roman" userId="f296e0838537fabf" providerId="LiveId" clId="{85C20D58-5ABA-4486-BB4E-3C780645E1BF}" dt="2023-08-05T01:28:18.128" v="95" actId="26606"/>
          <ac:spMkLst>
            <pc:docMk/>
            <pc:sldMk cId="2542896048" sldId="324"/>
            <ac:spMk id="2059" creationId="{DA9B8539-604B-420E-BA1B-0A2E64CD7C72}"/>
          </ac:spMkLst>
        </pc:spChg>
        <pc:spChg chg="add del">
          <ac:chgData name="syed roman" userId="f296e0838537fabf" providerId="LiveId" clId="{85C20D58-5ABA-4486-BB4E-3C780645E1BF}" dt="2023-08-05T01:28:18.128" v="95" actId="26606"/>
          <ac:spMkLst>
            <pc:docMk/>
            <pc:sldMk cId="2542896048" sldId="324"/>
            <ac:spMk id="2061" creationId="{7236CAA2-54C3-4136-B0CC-6837B14D8143}"/>
          </ac:spMkLst>
        </pc:spChg>
        <pc:spChg chg="add del">
          <ac:chgData name="syed roman" userId="f296e0838537fabf" providerId="LiveId" clId="{85C20D58-5ABA-4486-BB4E-3C780645E1BF}" dt="2023-08-05T01:28:18.128" v="95" actId="26606"/>
          <ac:spMkLst>
            <pc:docMk/>
            <pc:sldMk cId="2542896048" sldId="324"/>
            <ac:spMk id="2063" creationId="{40F86E67-9E86-453F-92BC-648189829C2F}"/>
          </ac:spMkLst>
        </pc:spChg>
        <pc:spChg chg="add del">
          <ac:chgData name="syed roman" userId="f296e0838537fabf" providerId="LiveId" clId="{85C20D58-5ABA-4486-BB4E-3C780645E1BF}" dt="2023-08-05T01:28:18.128" v="95" actId="26606"/>
          <ac:spMkLst>
            <pc:docMk/>
            <pc:sldMk cId="2542896048" sldId="324"/>
            <ac:spMk id="2065" creationId="{F73C5439-21D4-46F3-9CF4-FF1CE786FF15}"/>
          </ac:spMkLst>
        </pc:spChg>
        <pc:spChg chg="add del">
          <ac:chgData name="syed roman" userId="f296e0838537fabf" providerId="LiveId" clId="{85C20D58-5ABA-4486-BB4E-3C780645E1BF}" dt="2023-08-05T01:29:34.495" v="113" actId="26606"/>
          <ac:spMkLst>
            <pc:docMk/>
            <pc:sldMk cId="2542896048" sldId="324"/>
            <ac:spMk id="2075" creationId="{C43A114B-CAF8-402E-A898-DEE2C2022EBD}"/>
          </ac:spMkLst>
        </pc:spChg>
        <pc:spChg chg="add del">
          <ac:chgData name="syed roman" userId="f296e0838537fabf" providerId="LiveId" clId="{85C20D58-5ABA-4486-BB4E-3C780645E1BF}" dt="2023-08-05T01:29:34.495" v="113" actId="26606"/>
          <ac:spMkLst>
            <pc:docMk/>
            <pc:sldMk cId="2542896048" sldId="324"/>
            <ac:spMk id="2077" creationId="{64E68BB1-DCF6-49AB-8FF1-7E68DCBCD111}"/>
          </ac:spMkLst>
        </pc:spChg>
        <pc:spChg chg="add del">
          <ac:chgData name="syed roman" userId="f296e0838537fabf" providerId="LiveId" clId="{85C20D58-5ABA-4486-BB4E-3C780645E1BF}" dt="2023-08-05T01:29:34.495" v="113" actId="26606"/>
          <ac:spMkLst>
            <pc:docMk/>
            <pc:sldMk cId="2542896048" sldId="324"/>
            <ac:spMk id="2079" creationId="{DA9B8539-604B-420E-BA1B-0A2E64CD7C72}"/>
          </ac:spMkLst>
        </pc:spChg>
        <pc:spChg chg="add del">
          <ac:chgData name="syed roman" userId="f296e0838537fabf" providerId="LiveId" clId="{85C20D58-5ABA-4486-BB4E-3C780645E1BF}" dt="2023-08-05T01:29:34.495" v="113" actId="26606"/>
          <ac:spMkLst>
            <pc:docMk/>
            <pc:sldMk cId="2542896048" sldId="324"/>
            <ac:spMk id="2081" creationId="{7236CAA2-54C3-4136-B0CC-6837B14D8143}"/>
          </ac:spMkLst>
        </pc:spChg>
        <pc:spChg chg="add del">
          <ac:chgData name="syed roman" userId="f296e0838537fabf" providerId="LiveId" clId="{85C20D58-5ABA-4486-BB4E-3C780645E1BF}" dt="2023-08-05T01:29:34.495" v="113" actId="26606"/>
          <ac:spMkLst>
            <pc:docMk/>
            <pc:sldMk cId="2542896048" sldId="324"/>
            <ac:spMk id="2083" creationId="{40F86E67-9E86-453F-92BC-648189829C2F}"/>
          </ac:spMkLst>
        </pc:spChg>
        <pc:spChg chg="add del">
          <ac:chgData name="syed roman" userId="f296e0838537fabf" providerId="LiveId" clId="{85C20D58-5ABA-4486-BB4E-3C780645E1BF}" dt="2023-08-05T01:29:34.495" v="113" actId="26606"/>
          <ac:spMkLst>
            <pc:docMk/>
            <pc:sldMk cId="2542896048" sldId="324"/>
            <ac:spMk id="2085" creationId="{F73C5439-21D4-46F3-9CF4-FF1CE786FF15}"/>
          </ac:spMkLst>
        </pc:spChg>
        <pc:spChg chg="add del">
          <ac:chgData name="syed roman" userId="f296e0838537fabf" providerId="LiveId" clId="{85C20D58-5ABA-4486-BB4E-3C780645E1BF}" dt="2023-08-05T01:29:34.460" v="112" actId="26606"/>
          <ac:spMkLst>
            <pc:docMk/>
            <pc:sldMk cId="2542896048" sldId="324"/>
            <ac:spMk id="2100" creationId="{552D6D00-2548-4ECD-9FA4-D422A25250AA}"/>
          </ac:spMkLst>
        </pc:spChg>
        <pc:spChg chg="add del">
          <ac:chgData name="syed roman" userId="f296e0838537fabf" providerId="LiveId" clId="{85C20D58-5ABA-4486-BB4E-3C780645E1BF}" dt="2023-08-05T01:30:51.542" v="169" actId="26606"/>
          <ac:spMkLst>
            <pc:docMk/>
            <pc:sldMk cId="2542896048" sldId="324"/>
            <ac:spMk id="2111" creationId="{C4EF29AB-620C-4783-9B23-EACEB54D7836}"/>
          </ac:spMkLst>
        </pc:spChg>
        <pc:spChg chg="add">
          <ac:chgData name="syed roman" userId="f296e0838537fabf" providerId="LiveId" clId="{85C20D58-5ABA-4486-BB4E-3C780645E1BF}" dt="2023-08-05T01:30:51.542" v="169" actId="26606"/>
          <ac:spMkLst>
            <pc:docMk/>
            <pc:sldMk cId="2542896048" sldId="324"/>
            <ac:spMk id="2116" creationId="{C43A114B-CAF8-402E-A898-DEE2C2022EBD}"/>
          </ac:spMkLst>
        </pc:spChg>
        <pc:spChg chg="add">
          <ac:chgData name="syed roman" userId="f296e0838537fabf" providerId="LiveId" clId="{85C20D58-5ABA-4486-BB4E-3C780645E1BF}" dt="2023-08-05T01:30:51.542" v="169" actId="26606"/>
          <ac:spMkLst>
            <pc:docMk/>
            <pc:sldMk cId="2542896048" sldId="324"/>
            <ac:spMk id="2118" creationId="{64E68BB1-DCF6-49AB-8FF1-7E68DCBCD111}"/>
          </ac:spMkLst>
        </pc:spChg>
        <pc:spChg chg="add">
          <ac:chgData name="syed roman" userId="f296e0838537fabf" providerId="LiveId" clId="{85C20D58-5ABA-4486-BB4E-3C780645E1BF}" dt="2023-08-05T01:30:51.542" v="169" actId="26606"/>
          <ac:spMkLst>
            <pc:docMk/>
            <pc:sldMk cId="2542896048" sldId="324"/>
            <ac:spMk id="2120" creationId="{DA9B8539-604B-420E-BA1B-0A2E64CD7C72}"/>
          </ac:spMkLst>
        </pc:spChg>
        <pc:spChg chg="add">
          <ac:chgData name="syed roman" userId="f296e0838537fabf" providerId="LiveId" clId="{85C20D58-5ABA-4486-BB4E-3C780645E1BF}" dt="2023-08-05T01:30:51.542" v="169" actId="26606"/>
          <ac:spMkLst>
            <pc:docMk/>
            <pc:sldMk cId="2542896048" sldId="324"/>
            <ac:spMk id="2122" creationId="{7236CAA2-54C3-4136-B0CC-6837B14D8143}"/>
          </ac:spMkLst>
        </pc:spChg>
        <pc:spChg chg="add">
          <ac:chgData name="syed roman" userId="f296e0838537fabf" providerId="LiveId" clId="{85C20D58-5ABA-4486-BB4E-3C780645E1BF}" dt="2023-08-05T01:30:51.542" v="169" actId="26606"/>
          <ac:spMkLst>
            <pc:docMk/>
            <pc:sldMk cId="2542896048" sldId="324"/>
            <ac:spMk id="2124" creationId="{40F86E67-9E86-453F-92BC-648189829C2F}"/>
          </ac:spMkLst>
        </pc:spChg>
        <pc:spChg chg="add">
          <ac:chgData name="syed roman" userId="f296e0838537fabf" providerId="LiveId" clId="{85C20D58-5ABA-4486-BB4E-3C780645E1BF}" dt="2023-08-05T01:30:51.542" v="169" actId="26606"/>
          <ac:spMkLst>
            <pc:docMk/>
            <pc:sldMk cId="2542896048" sldId="324"/>
            <ac:spMk id="2126" creationId="{F73C5439-21D4-46F3-9CF4-FF1CE786FF15}"/>
          </ac:spMkLst>
        </pc:spChg>
        <pc:grpChg chg="add del">
          <ac:chgData name="syed roman" userId="f296e0838537fabf" providerId="LiveId" clId="{85C20D58-5ABA-4486-BB4E-3C780645E1BF}" dt="2023-08-05T01:28:18.128" v="95" actId="26606"/>
          <ac:grpSpMkLst>
            <pc:docMk/>
            <pc:sldMk cId="2542896048" sldId="324"/>
            <ac:grpSpMk id="2067" creationId="{227140B8-92FC-43F0-8CCA-F40052CE502D}"/>
          </ac:grpSpMkLst>
        </pc:grpChg>
        <pc:grpChg chg="add del">
          <ac:chgData name="syed roman" userId="f296e0838537fabf" providerId="LiveId" clId="{85C20D58-5ABA-4486-BB4E-3C780645E1BF}" dt="2023-08-05T01:29:34.460" v="112" actId="26606"/>
          <ac:grpSpMkLst>
            <pc:docMk/>
            <pc:sldMk cId="2542896048" sldId="324"/>
            <ac:grpSpMk id="2090" creationId="{F80F4C73-8A40-435B-AFB5-F5C3BDC03802}"/>
          </ac:grpSpMkLst>
        </pc:grpChg>
        <pc:grpChg chg="add del">
          <ac:chgData name="syed roman" userId="f296e0838537fabf" providerId="LiveId" clId="{85C20D58-5ABA-4486-BB4E-3C780645E1BF}" dt="2023-08-05T01:30:51.542" v="169" actId="26606"/>
          <ac:grpSpMkLst>
            <pc:docMk/>
            <pc:sldMk cId="2542896048" sldId="324"/>
            <ac:grpSpMk id="2102" creationId="{A2FC4F8C-DCFB-41A7-9587-B6E49A20404A}"/>
          </ac:grpSpMkLst>
        </pc:grpChg>
        <pc:picChg chg="del">
          <ac:chgData name="syed roman" userId="f296e0838537fabf" providerId="LiveId" clId="{85C20D58-5ABA-4486-BB4E-3C780645E1BF}" dt="2023-08-05T01:27:24.187" v="38" actId="478"/>
          <ac:picMkLst>
            <pc:docMk/>
            <pc:sldMk cId="2542896048" sldId="324"/>
            <ac:picMk id="5" creationId="{00000000-0000-0000-0000-000000000000}"/>
          </ac:picMkLst>
        </pc:picChg>
        <pc:picChg chg="add mod">
          <ac:chgData name="syed roman" userId="f296e0838537fabf" providerId="LiveId" clId="{85C20D58-5ABA-4486-BB4E-3C780645E1BF}" dt="2023-08-05T01:30:51.542" v="169" actId="26606"/>
          <ac:picMkLst>
            <pc:docMk/>
            <pc:sldMk cId="2542896048" sldId="324"/>
            <ac:picMk id="2050" creationId="{A395F9B0-3BF5-D36F-1A35-872D2A96BCAF}"/>
          </ac:picMkLst>
        </pc:picChg>
      </pc:sldChg>
      <pc:sldChg chg="addSp delSp modSp mod setBg">
        <pc:chgData name="syed roman" userId="f296e0838537fabf" providerId="LiveId" clId="{85C20D58-5ABA-4486-BB4E-3C780645E1BF}" dt="2023-08-05T01:30:47.689" v="168" actId="26606"/>
        <pc:sldMkLst>
          <pc:docMk/>
          <pc:sldMk cId="1545525188" sldId="325"/>
        </pc:sldMkLst>
        <pc:spChg chg="mod">
          <ac:chgData name="syed roman" userId="f296e0838537fabf" providerId="LiveId" clId="{85C20D58-5ABA-4486-BB4E-3C780645E1BF}" dt="2023-08-05T01:30:47.689" v="168" actId="26606"/>
          <ac:spMkLst>
            <pc:docMk/>
            <pc:sldMk cId="1545525188" sldId="325"/>
            <ac:spMk id="2" creationId="{00000000-0000-0000-0000-000000000000}"/>
          </ac:spMkLst>
        </pc:spChg>
        <pc:spChg chg="del mod ord">
          <ac:chgData name="syed roman" userId="f296e0838537fabf" providerId="LiveId" clId="{85C20D58-5ABA-4486-BB4E-3C780645E1BF}" dt="2023-08-05T01:30:45.153" v="167" actId="478"/>
          <ac:spMkLst>
            <pc:docMk/>
            <pc:sldMk cId="1545525188" sldId="325"/>
            <ac:spMk id="3" creationId="{00000000-0000-0000-0000-000000000000}"/>
          </ac:spMkLst>
        </pc:spChg>
        <pc:spChg chg="add">
          <ac:chgData name="syed roman" userId="f296e0838537fabf" providerId="LiveId" clId="{85C20D58-5ABA-4486-BB4E-3C780645E1BF}" dt="2023-08-05T01:30:47.689" v="168" actId="26606"/>
          <ac:spMkLst>
            <pc:docMk/>
            <pc:sldMk cId="1545525188" sldId="325"/>
            <ac:spMk id="1028" creationId="{C43A114B-CAF8-402E-A898-DEE2C2022EBD}"/>
          </ac:spMkLst>
        </pc:spChg>
        <pc:spChg chg="add">
          <ac:chgData name="syed roman" userId="f296e0838537fabf" providerId="LiveId" clId="{85C20D58-5ABA-4486-BB4E-3C780645E1BF}" dt="2023-08-05T01:30:47.689" v="168" actId="26606"/>
          <ac:spMkLst>
            <pc:docMk/>
            <pc:sldMk cId="1545525188" sldId="325"/>
            <ac:spMk id="1029" creationId="{40F86E67-9E86-453F-92BC-648189829C2F}"/>
          </ac:spMkLst>
        </pc:spChg>
        <pc:spChg chg="add">
          <ac:chgData name="syed roman" userId="f296e0838537fabf" providerId="LiveId" clId="{85C20D58-5ABA-4486-BB4E-3C780645E1BF}" dt="2023-08-05T01:30:47.689" v="168" actId="26606"/>
          <ac:spMkLst>
            <pc:docMk/>
            <pc:sldMk cId="1545525188" sldId="325"/>
            <ac:spMk id="1030" creationId="{F73C5439-21D4-46F3-9CF4-FF1CE786FF15}"/>
          </ac:spMkLst>
        </pc:spChg>
        <pc:spChg chg="add">
          <ac:chgData name="syed roman" userId="f296e0838537fabf" providerId="LiveId" clId="{85C20D58-5ABA-4486-BB4E-3C780645E1BF}" dt="2023-08-05T01:30:47.689" v="168" actId="26606"/>
          <ac:spMkLst>
            <pc:docMk/>
            <pc:sldMk cId="1545525188" sldId="325"/>
            <ac:spMk id="1033" creationId="{64E68BB1-DCF6-49AB-8FF1-7E68DCBCD111}"/>
          </ac:spMkLst>
        </pc:spChg>
        <pc:spChg chg="add">
          <ac:chgData name="syed roman" userId="f296e0838537fabf" providerId="LiveId" clId="{85C20D58-5ABA-4486-BB4E-3C780645E1BF}" dt="2023-08-05T01:30:47.689" v="168" actId="26606"/>
          <ac:spMkLst>
            <pc:docMk/>
            <pc:sldMk cId="1545525188" sldId="325"/>
            <ac:spMk id="1035" creationId="{DA9B8539-604B-420E-BA1B-0A2E64CD7C72}"/>
          </ac:spMkLst>
        </pc:spChg>
        <pc:spChg chg="add">
          <ac:chgData name="syed roman" userId="f296e0838537fabf" providerId="LiveId" clId="{85C20D58-5ABA-4486-BB4E-3C780645E1BF}" dt="2023-08-05T01:30:47.689" v="168" actId="26606"/>
          <ac:spMkLst>
            <pc:docMk/>
            <pc:sldMk cId="1545525188" sldId="325"/>
            <ac:spMk id="1037" creationId="{7236CAA2-54C3-4136-B0CC-6837B14D8143}"/>
          </ac:spMkLst>
        </pc:spChg>
        <pc:spChg chg="add del">
          <ac:chgData name="syed roman" userId="f296e0838537fabf" providerId="LiveId" clId="{85C20D58-5ABA-4486-BB4E-3C780645E1BF}" dt="2023-08-05T01:26:54.145" v="30" actId="26606"/>
          <ac:spMkLst>
            <pc:docMk/>
            <pc:sldMk cId="1545525188" sldId="325"/>
            <ac:spMk id="1039" creationId="{6C9E16AD-C39A-45E0-9155-60C082A8DDE1}"/>
          </ac:spMkLst>
        </pc:spChg>
        <pc:spChg chg="add del">
          <ac:chgData name="syed roman" userId="f296e0838537fabf" providerId="LiveId" clId="{85C20D58-5ABA-4486-BB4E-3C780645E1BF}" dt="2023-08-05T01:26:56.210" v="32" actId="26606"/>
          <ac:spMkLst>
            <pc:docMk/>
            <pc:sldMk cId="1545525188" sldId="325"/>
            <ac:spMk id="1041" creationId="{C3A268B2-DE26-4232-92C5-782D7513B916}"/>
          </ac:spMkLst>
        </pc:spChg>
        <pc:spChg chg="add del">
          <ac:chgData name="syed roman" userId="f296e0838537fabf" providerId="LiveId" clId="{85C20D58-5ABA-4486-BB4E-3C780645E1BF}" dt="2023-08-05T01:26:56.210" v="32" actId="26606"/>
          <ac:spMkLst>
            <pc:docMk/>
            <pc:sldMk cId="1545525188" sldId="325"/>
            <ac:spMk id="1042" creationId="{446FBED4-5995-42FB-8276-D25C28F2F157}"/>
          </ac:spMkLst>
        </pc:spChg>
        <pc:spChg chg="add del">
          <ac:chgData name="syed roman" userId="f296e0838537fabf" providerId="LiveId" clId="{85C20D58-5ABA-4486-BB4E-3C780645E1BF}" dt="2023-08-05T01:26:57.369" v="34" actId="26606"/>
          <ac:spMkLst>
            <pc:docMk/>
            <pc:sldMk cId="1545525188" sldId="325"/>
            <ac:spMk id="1045" creationId="{6C9E16AD-C39A-45E0-9155-60C082A8DDE1}"/>
          </ac:spMkLst>
        </pc:spChg>
        <pc:spChg chg="add del">
          <ac:chgData name="syed roman" userId="f296e0838537fabf" providerId="LiveId" clId="{85C20D58-5ABA-4486-BB4E-3C780645E1BF}" dt="2023-08-05T01:26:57.842" v="36" actId="26606"/>
          <ac:spMkLst>
            <pc:docMk/>
            <pc:sldMk cId="1545525188" sldId="325"/>
            <ac:spMk id="1055" creationId="{C4EF29AB-620C-4783-9B23-EACEB54D7836}"/>
          </ac:spMkLst>
        </pc:spChg>
        <pc:grpChg chg="add del">
          <ac:chgData name="syed roman" userId="f296e0838537fabf" providerId="LiveId" clId="{85C20D58-5ABA-4486-BB4E-3C780645E1BF}" dt="2023-08-05T01:26:54.145" v="30" actId="26606"/>
          <ac:grpSpMkLst>
            <pc:docMk/>
            <pc:sldMk cId="1545525188" sldId="325"/>
            <ac:grpSpMk id="1031" creationId="{4E8CF7C5-117C-459C-9B4C-82B31795175A}"/>
          </ac:grpSpMkLst>
        </pc:grpChg>
        <pc:grpChg chg="add del">
          <ac:chgData name="syed roman" userId="f296e0838537fabf" providerId="LiveId" clId="{85C20D58-5ABA-4486-BB4E-3C780645E1BF}" dt="2023-08-05T01:26:57.369" v="34" actId="26606"/>
          <ac:grpSpMkLst>
            <pc:docMk/>
            <pc:sldMk cId="1545525188" sldId="325"/>
            <ac:grpSpMk id="1044" creationId="{4E8CF7C5-117C-459C-9B4C-82B31795175A}"/>
          </ac:grpSpMkLst>
        </pc:grpChg>
        <pc:grpChg chg="add del">
          <ac:chgData name="syed roman" userId="f296e0838537fabf" providerId="LiveId" clId="{85C20D58-5ABA-4486-BB4E-3C780645E1BF}" dt="2023-08-05T01:26:57.842" v="36" actId="26606"/>
          <ac:grpSpMkLst>
            <pc:docMk/>
            <pc:sldMk cId="1545525188" sldId="325"/>
            <ac:grpSpMk id="1047" creationId="{A2FC4F8C-DCFB-41A7-9587-B6E49A20404A}"/>
          </ac:grpSpMkLst>
        </pc:grpChg>
        <pc:picChg chg="del">
          <ac:chgData name="syed roman" userId="f296e0838537fabf" providerId="LiveId" clId="{85C20D58-5ABA-4486-BB4E-3C780645E1BF}" dt="2023-08-05T01:26:40.885" v="26" actId="478"/>
          <ac:picMkLst>
            <pc:docMk/>
            <pc:sldMk cId="1545525188" sldId="325"/>
            <ac:picMk id="5" creationId="{00000000-0000-0000-0000-000000000000}"/>
          </ac:picMkLst>
        </pc:picChg>
        <pc:picChg chg="add mod ord">
          <ac:chgData name="syed roman" userId="f296e0838537fabf" providerId="LiveId" clId="{85C20D58-5ABA-4486-BB4E-3C780645E1BF}" dt="2023-08-05T01:30:47.689" v="168" actId="26606"/>
          <ac:picMkLst>
            <pc:docMk/>
            <pc:sldMk cId="1545525188" sldId="325"/>
            <ac:picMk id="1026" creationId="{3AB38AD9-509A-1A6D-A3F6-5AB57BBA78A0}"/>
          </ac:picMkLst>
        </pc:picChg>
      </pc:sldChg>
      <pc:sldChg chg="addSp delSp modSp add mod ord">
        <pc:chgData name="syed roman" userId="f296e0838537fabf" providerId="LiveId" clId="{85C20D58-5ABA-4486-BB4E-3C780645E1BF}" dt="2023-08-05T05:11:25.662" v="225" actId="1076"/>
        <pc:sldMkLst>
          <pc:docMk/>
          <pc:sldMk cId="1261722249" sldId="326"/>
        </pc:sldMkLst>
        <pc:picChg chg="add mod">
          <ac:chgData name="syed roman" userId="f296e0838537fabf" providerId="LiveId" clId="{85C20D58-5ABA-4486-BB4E-3C780645E1BF}" dt="2023-08-05T05:11:25.662" v="225" actId="1076"/>
          <ac:picMkLst>
            <pc:docMk/>
            <pc:sldMk cId="1261722249" sldId="326"/>
            <ac:picMk id="2" creationId="{5E0974D2-7947-1D14-51A9-598F33117FB0}"/>
          </ac:picMkLst>
        </pc:picChg>
        <pc:picChg chg="del">
          <ac:chgData name="syed roman" userId="f296e0838537fabf" providerId="LiveId" clId="{85C20D58-5ABA-4486-BB4E-3C780645E1BF}" dt="2023-08-05T05:11:05.484" v="221" actId="478"/>
          <ac:picMkLst>
            <pc:docMk/>
            <pc:sldMk cId="1261722249" sldId="326"/>
            <ac:picMk id="1028" creationId="{DF43ADC3-3DFA-DC82-402B-B418C6038A7A}"/>
          </ac:picMkLst>
        </pc:picChg>
      </pc:sldChg>
      <pc:sldChg chg="addSp delSp modSp add del mod modClrScheme delDesignElem chgLayout">
        <pc:chgData name="syed roman" userId="f296e0838537fabf" providerId="LiveId" clId="{85C20D58-5ABA-4486-BB4E-3C780645E1BF}" dt="2023-08-05T06:40:08.969" v="486" actId="47"/>
        <pc:sldMkLst>
          <pc:docMk/>
          <pc:sldMk cId="3853133013" sldId="327"/>
        </pc:sldMkLst>
        <pc:spChg chg="add del mod ord">
          <ac:chgData name="syed roman" userId="f296e0838537fabf" providerId="LiveId" clId="{85C20D58-5ABA-4486-BB4E-3C780645E1BF}" dt="2023-08-05T06:31:34.337" v="295" actId="478"/>
          <ac:spMkLst>
            <pc:docMk/>
            <pc:sldMk cId="3853133013" sldId="327"/>
            <ac:spMk id="2" creationId="{079EE438-A737-CB07-ECA0-D7CB147011E6}"/>
          </ac:spMkLst>
        </pc:spChg>
        <pc:spChg chg="add mod ord">
          <ac:chgData name="syed roman" userId="f296e0838537fabf" providerId="LiveId" clId="{85C20D58-5ABA-4486-BB4E-3C780645E1BF}" dt="2023-08-05T06:32:52.097" v="373" actId="14100"/>
          <ac:spMkLst>
            <pc:docMk/>
            <pc:sldMk cId="3853133013" sldId="327"/>
            <ac:spMk id="3" creationId="{CC86D77D-D00A-2525-2FE4-0C5FE0FE94CB}"/>
          </ac:spMkLst>
        </pc:spChg>
        <pc:spChg chg="add del mod">
          <ac:chgData name="syed roman" userId="f296e0838537fabf" providerId="LiveId" clId="{85C20D58-5ABA-4486-BB4E-3C780645E1BF}" dt="2023-08-05T05:12:49.413" v="240" actId="478"/>
          <ac:spMkLst>
            <pc:docMk/>
            <pc:sldMk cId="3853133013" sldId="327"/>
            <ac:spMk id="4" creationId="{87CD16AB-51D5-A563-9EF3-BC730CF608BD}"/>
          </ac:spMkLst>
        </pc:spChg>
        <pc:spChg chg="del">
          <ac:chgData name="syed roman" userId="f296e0838537fabf" providerId="LiveId" clId="{85C20D58-5ABA-4486-BB4E-3C780645E1BF}" dt="2023-08-05T06:30:29.128" v="266" actId="26606"/>
          <ac:spMkLst>
            <pc:docMk/>
            <pc:sldMk cId="3853133013" sldId="327"/>
            <ac:spMk id="1033" creationId="{388DD50E-1D2D-48C6-A470-79FB7F337F8A}"/>
          </ac:spMkLst>
        </pc:spChg>
        <pc:spChg chg="del">
          <ac:chgData name="syed roman" userId="f296e0838537fabf" providerId="LiveId" clId="{85C20D58-5ABA-4486-BB4E-3C780645E1BF}" dt="2023-08-05T06:30:29.128" v="266" actId="26606"/>
          <ac:spMkLst>
            <pc:docMk/>
            <pc:sldMk cId="3853133013" sldId="327"/>
            <ac:spMk id="1035" creationId="{4F78DAAE-B0C3-49A3-8AB1-AD2FF0E3686F}"/>
          </ac:spMkLst>
        </pc:spChg>
        <pc:spChg chg="del">
          <ac:chgData name="syed roman" userId="f296e0838537fabf" providerId="LiveId" clId="{85C20D58-5ABA-4486-BB4E-3C780645E1BF}" dt="2023-08-05T06:30:29.128" v="266" actId="26606"/>
          <ac:spMkLst>
            <pc:docMk/>
            <pc:sldMk cId="3853133013" sldId="327"/>
            <ac:spMk id="1037" creationId="{F6A8A81D-3338-4B0F-A26F-A3D259D27681}"/>
          </ac:spMkLst>
        </pc:spChg>
        <pc:spChg chg="del">
          <ac:chgData name="syed roman" userId="f296e0838537fabf" providerId="LiveId" clId="{85C20D58-5ABA-4486-BB4E-3C780645E1BF}" dt="2023-08-05T06:30:29.128" v="266" actId="26606"/>
          <ac:spMkLst>
            <pc:docMk/>
            <pc:sldMk cId="3853133013" sldId="327"/>
            <ac:spMk id="1039" creationId="{40155665-7CE2-4939-AE5E-020DC1D20753}"/>
          </ac:spMkLst>
        </pc:spChg>
        <pc:spChg chg="add del">
          <ac:chgData name="syed roman" userId="f296e0838537fabf" providerId="LiveId" clId="{85C20D58-5ABA-4486-BB4E-3C780645E1BF}" dt="2023-08-05T06:30:38.028" v="267" actId="700"/>
          <ac:spMkLst>
            <pc:docMk/>
            <pc:sldMk cId="3853133013" sldId="327"/>
            <ac:spMk id="1044" creationId="{388DD50E-1D2D-48C6-A470-79FB7F337F8A}"/>
          </ac:spMkLst>
        </pc:spChg>
        <pc:spChg chg="add del">
          <ac:chgData name="syed roman" userId="f296e0838537fabf" providerId="LiveId" clId="{85C20D58-5ABA-4486-BB4E-3C780645E1BF}" dt="2023-08-05T06:30:38.028" v="267" actId="700"/>
          <ac:spMkLst>
            <pc:docMk/>
            <pc:sldMk cId="3853133013" sldId="327"/>
            <ac:spMk id="1046" creationId="{85F279D6-ED25-4D3F-9479-8ABB21867D9B}"/>
          </ac:spMkLst>
        </pc:spChg>
        <pc:spChg chg="add del">
          <ac:chgData name="syed roman" userId="f296e0838537fabf" providerId="LiveId" clId="{85C20D58-5ABA-4486-BB4E-3C780645E1BF}" dt="2023-08-05T06:30:38.028" v="267" actId="700"/>
          <ac:spMkLst>
            <pc:docMk/>
            <pc:sldMk cId="3853133013" sldId="327"/>
            <ac:spMk id="1048" creationId="{38D0B1B4-C487-47EF-B7D0-421066454CB6}"/>
          </ac:spMkLst>
        </pc:spChg>
        <pc:spChg chg="add del">
          <ac:chgData name="syed roman" userId="f296e0838537fabf" providerId="LiveId" clId="{85C20D58-5ABA-4486-BB4E-3C780645E1BF}" dt="2023-08-05T06:30:38.028" v="267" actId="700"/>
          <ac:spMkLst>
            <pc:docMk/>
            <pc:sldMk cId="3853133013" sldId="327"/>
            <ac:spMk id="1050" creationId="{0214736A-03B2-4B91-B0AF-B21213F3B9DF}"/>
          </ac:spMkLst>
        </pc:spChg>
        <pc:grpChg chg="add del">
          <ac:chgData name="syed roman" userId="f296e0838537fabf" providerId="LiveId" clId="{85C20D58-5ABA-4486-BB4E-3C780645E1BF}" dt="2023-08-05T06:31:28.234" v="293" actId="26606"/>
          <ac:grpSpMkLst>
            <pc:docMk/>
            <pc:sldMk cId="3853133013" sldId="327"/>
            <ac:grpSpMk id="10" creationId="{227140B8-92FC-43F0-8CCA-F40052CE502D}"/>
          </ac:grpSpMkLst>
        </pc:grpChg>
        <pc:grpChg chg="add del">
          <ac:chgData name="syed roman" userId="f296e0838537fabf" providerId="LiveId" clId="{85C20D58-5ABA-4486-BB4E-3C780645E1BF}" dt="2023-08-05T06:32:38.989" v="369" actId="26606"/>
          <ac:grpSpMkLst>
            <pc:docMk/>
            <pc:sldMk cId="3853133013" sldId="327"/>
            <ac:grpSpMk id="18" creationId="{227140B8-92FC-43F0-8CCA-F40052CE502D}"/>
          </ac:grpSpMkLst>
        </pc:grpChg>
        <pc:picChg chg="del">
          <ac:chgData name="syed roman" userId="f296e0838537fabf" providerId="LiveId" clId="{85C20D58-5ABA-4486-BB4E-3C780645E1BF}" dt="2023-08-05T05:12:43.518" v="237" actId="478"/>
          <ac:picMkLst>
            <pc:docMk/>
            <pc:sldMk cId="3853133013" sldId="327"/>
            <ac:picMk id="2" creationId="{5E0974D2-7947-1D14-51A9-598F33117FB0}"/>
          </ac:picMkLst>
        </pc:picChg>
        <pc:picChg chg="add mod ord">
          <ac:chgData name="syed roman" userId="f296e0838537fabf" providerId="LiveId" clId="{85C20D58-5ABA-4486-BB4E-3C780645E1BF}" dt="2023-08-05T06:32:38.989" v="369" actId="26606"/>
          <ac:picMkLst>
            <pc:docMk/>
            <pc:sldMk cId="3853133013" sldId="327"/>
            <ac:picMk id="5" creationId="{99F0D9C4-DCBF-AC79-3286-FDBE1F21BAAE}"/>
          </ac:picMkLst>
        </pc:picChg>
      </pc:sldChg>
      <pc:sldChg chg="addSp delSp modSp add mod">
        <pc:chgData name="syed roman" userId="f296e0838537fabf" providerId="LiveId" clId="{85C20D58-5ABA-4486-BB4E-3C780645E1BF}" dt="2023-08-05T06:53:43.209" v="550" actId="1076"/>
        <pc:sldMkLst>
          <pc:docMk/>
          <pc:sldMk cId="1207530398" sldId="328"/>
        </pc:sldMkLst>
        <pc:spChg chg="del">
          <ac:chgData name="syed roman" userId="f296e0838537fabf" providerId="LiveId" clId="{85C20D58-5ABA-4486-BB4E-3C780645E1BF}" dt="2023-08-05T06:41:06.081" v="487" actId="26606"/>
          <ac:spMkLst>
            <pc:docMk/>
            <pc:sldMk cId="1207530398" sldId="328"/>
            <ac:spMk id="1033" creationId="{388DD50E-1D2D-48C6-A470-79FB7F337F8A}"/>
          </ac:spMkLst>
        </pc:spChg>
        <pc:spChg chg="del">
          <ac:chgData name="syed roman" userId="f296e0838537fabf" providerId="LiveId" clId="{85C20D58-5ABA-4486-BB4E-3C780645E1BF}" dt="2023-08-05T06:41:06.081" v="487" actId="26606"/>
          <ac:spMkLst>
            <pc:docMk/>
            <pc:sldMk cId="1207530398" sldId="328"/>
            <ac:spMk id="1035" creationId="{4F78DAAE-B0C3-49A3-8AB1-AD2FF0E3686F}"/>
          </ac:spMkLst>
        </pc:spChg>
        <pc:spChg chg="del">
          <ac:chgData name="syed roman" userId="f296e0838537fabf" providerId="LiveId" clId="{85C20D58-5ABA-4486-BB4E-3C780645E1BF}" dt="2023-08-05T06:41:06.081" v="487" actId="26606"/>
          <ac:spMkLst>
            <pc:docMk/>
            <pc:sldMk cId="1207530398" sldId="328"/>
            <ac:spMk id="1037" creationId="{F6A8A81D-3338-4B0F-A26F-A3D259D27681}"/>
          </ac:spMkLst>
        </pc:spChg>
        <pc:spChg chg="del">
          <ac:chgData name="syed roman" userId="f296e0838537fabf" providerId="LiveId" clId="{85C20D58-5ABA-4486-BB4E-3C780645E1BF}" dt="2023-08-05T06:41:06.081" v="487" actId="26606"/>
          <ac:spMkLst>
            <pc:docMk/>
            <pc:sldMk cId="1207530398" sldId="328"/>
            <ac:spMk id="1039" creationId="{40155665-7CE2-4939-AE5E-020DC1D20753}"/>
          </ac:spMkLst>
        </pc:spChg>
        <pc:spChg chg="add mod">
          <ac:chgData name="syed roman" userId="f296e0838537fabf" providerId="LiveId" clId="{85C20D58-5ABA-4486-BB4E-3C780645E1BF}" dt="2023-08-05T06:53:43.209" v="550" actId="1076"/>
          <ac:spMkLst>
            <pc:docMk/>
            <pc:sldMk cId="1207530398" sldId="328"/>
            <ac:spMk id="1043" creationId="{4EADE260-0B7C-174C-D210-645674BD3026}"/>
          </ac:spMkLst>
        </pc:spChg>
        <pc:spChg chg="add">
          <ac:chgData name="syed roman" userId="f296e0838537fabf" providerId="LiveId" clId="{85C20D58-5ABA-4486-BB4E-3C780645E1BF}" dt="2023-08-05T06:41:06.081" v="487" actId="26606"/>
          <ac:spMkLst>
            <pc:docMk/>
            <pc:sldMk cId="1207530398" sldId="328"/>
            <ac:spMk id="1056" creationId="{C4EF29AB-620C-4783-9B23-EACEB54D7836}"/>
          </ac:spMkLst>
        </pc:spChg>
        <pc:grpChg chg="add">
          <ac:chgData name="syed roman" userId="f296e0838537fabf" providerId="LiveId" clId="{85C20D58-5ABA-4486-BB4E-3C780645E1BF}" dt="2023-08-05T06:41:06.081" v="487" actId="26606"/>
          <ac:grpSpMkLst>
            <pc:docMk/>
            <pc:sldMk cId="1207530398" sldId="328"/>
            <ac:grpSpMk id="1046" creationId="{A2FC4F8C-DCFB-41A7-9587-B6E49A20404A}"/>
          </ac:grpSpMkLst>
        </pc:grpChg>
        <pc:picChg chg="add mod">
          <ac:chgData name="syed roman" userId="f296e0838537fabf" providerId="LiveId" clId="{85C20D58-5ABA-4486-BB4E-3C780645E1BF}" dt="2023-08-05T06:42:58.852" v="549" actId="1076"/>
          <ac:picMkLst>
            <pc:docMk/>
            <pc:sldMk cId="1207530398" sldId="328"/>
            <ac:picMk id="2" creationId="{CB125F66-63F5-57EE-DCED-A02B1C1830E4}"/>
          </ac:picMkLst>
        </pc:picChg>
        <pc:picChg chg="del">
          <ac:chgData name="syed roman" userId="f296e0838537fabf" providerId="LiveId" clId="{85C20D58-5ABA-4486-BB4E-3C780645E1BF}" dt="2023-08-05T05:13:28.908" v="246" actId="478"/>
          <ac:picMkLst>
            <pc:docMk/>
            <pc:sldMk cId="1207530398" sldId="328"/>
            <ac:picMk id="1028" creationId="{DF43ADC3-3DFA-DC82-402B-B418C6038A7A}"/>
          </ac:picMkLst>
        </pc:picChg>
      </pc:sldChg>
      <pc:sldChg chg="addSp delSp modSp new mod setBg">
        <pc:chgData name="syed roman" userId="f296e0838537fabf" providerId="LiveId" clId="{85C20D58-5ABA-4486-BB4E-3C780645E1BF}" dt="2023-08-05T06:05:25.917" v="265" actId="14100"/>
        <pc:sldMkLst>
          <pc:docMk/>
          <pc:sldMk cId="2795952608" sldId="329"/>
        </pc:sldMkLst>
        <pc:spChg chg="del">
          <ac:chgData name="syed roman" userId="f296e0838537fabf" providerId="LiveId" clId="{85C20D58-5ABA-4486-BB4E-3C780645E1BF}" dt="2023-08-05T06:04:51.807" v="257" actId="478"/>
          <ac:spMkLst>
            <pc:docMk/>
            <pc:sldMk cId="2795952608" sldId="329"/>
            <ac:spMk id="2" creationId="{369FC977-24D1-48DD-E344-A5013AE90666}"/>
          </ac:spMkLst>
        </pc:spChg>
        <pc:spChg chg="del">
          <ac:chgData name="syed roman" userId="f296e0838537fabf" providerId="LiveId" clId="{85C20D58-5ABA-4486-BB4E-3C780645E1BF}" dt="2023-08-05T06:04:40.074" v="256" actId="22"/>
          <ac:spMkLst>
            <pc:docMk/>
            <pc:sldMk cId="2795952608" sldId="329"/>
            <ac:spMk id="3" creationId="{3AC5FC90-6B03-59D8-4AAC-FC811E78854B}"/>
          </ac:spMkLst>
        </pc:spChg>
        <pc:spChg chg="add del">
          <ac:chgData name="syed roman" userId="f296e0838537fabf" providerId="LiveId" clId="{85C20D58-5ABA-4486-BB4E-3C780645E1BF}" dt="2023-08-05T06:05:10.075" v="262" actId="26606"/>
          <ac:spMkLst>
            <pc:docMk/>
            <pc:sldMk cId="2795952608" sldId="329"/>
            <ac:spMk id="10" creationId="{C43A114B-CAF8-402E-A898-DEE2C2022EBD}"/>
          </ac:spMkLst>
        </pc:spChg>
        <pc:spChg chg="add del">
          <ac:chgData name="syed roman" userId="f296e0838537fabf" providerId="LiveId" clId="{85C20D58-5ABA-4486-BB4E-3C780645E1BF}" dt="2023-08-05T06:05:10.075" v="262" actId="26606"/>
          <ac:spMkLst>
            <pc:docMk/>
            <pc:sldMk cId="2795952608" sldId="329"/>
            <ac:spMk id="12" creationId="{64E68BB1-DCF6-49AB-8FF1-7E68DCBCD111}"/>
          </ac:spMkLst>
        </pc:spChg>
        <pc:spChg chg="add del">
          <ac:chgData name="syed roman" userId="f296e0838537fabf" providerId="LiveId" clId="{85C20D58-5ABA-4486-BB4E-3C780645E1BF}" dt="2023-08-05T06:05:10.075" v="262" actId="26606"/>
          <ac:spMkLst>
            <pc:docMk/>
            <pc:sldMk cId="2795952608" sldId="329"/>
            <ac:spMk id="14" creationId="{DA9B8539-604B-420E-BA1B-0A2E64CD7C72}"/>
          </ac:spMkLst>
        </pc:spChg>
        <pc:spChg chg="add del">
          <ac:chgData name="syed roman" userId="f296e0838537fabf" providerId="LiveId" clId="{85C20D58-5ABA-4486-BB4E-3C780645E1BF}" dt="2023-08-05T06:05:10.075" v="262" actId="26606"/>
          <ac:spMkLst>
            <pc:docMk/>
            <pc:sldMk cId="2795952608" sldId="329"/>
            <ac:spMk id="16" creationId="{7236CAA2-54C3-4136-B0CC-6837B14D8143}"/>
          </ac:spMkLst>
        </pc:spChg>
        <pc:spChg chg="add del">
          <ac:chgData name="syed roman" userId="f296e0838537fabf" providerId="LiveId" clId="{85C20D58-5ABA-4486-BB4E-3C780645E1BF}" dt="2023-08-05T06:05:10.075" v="262" actId="26606"/>
          <ac:spMkLst>
            <pc:docMk/>
            <pc:sldMk cId="2795952608" sldId="329"/>
            <ac:spMk id="18" creationId="{40F86E67-9E86-453F-92BC-648189829C2F}"/>
          </ac:spMkLst>
        </pc:spChg>
        <pc:spChg chg="add del">
          <ac:chgData name="syed roman" userId="f296e0838537fabf" providerId="LiveId" clId="{85C20D58-5ABA-4486-BB4E-3C780645E1BF}" dt="2023-08-05T06:05:10.075" v="262" actId="26606"/>
          <ac:spMkLst>
            <pc:docMk/>
            <pc:sldMk cId="2795952608" sldId="329"/>
            <ac:spMk id="20" creationId="{F73C5439-21D4-46F3-9CF4-FF1CE786FF15}"/>
          </ac:spMkLst>
        </pc:spChg>
        <pc:spChg chg="add">
          <ac:chgData name="syed roman" userId="f296e0838537fabf" providerId="LiveId" clId="{85C20D58-5ABA-4486-BB4E-3C780645E1BF}" dt="2023-08-05T06:05:10.075" v="262" actId="26606"/>
          <ac:spMkLst>
            <pc:docMk/>
            <pc:sldMk cId="2795952608" sldId="329"/>
            <ac:spMk id="25" creationId="{C43A114B-CAF8-402E-A898-DEE2C2022EBD}"/>
          </ac:spMkLst>
        </pc:spChg>
        <pc:spChg chg="add">
          <ac:chgData name="syed roman" userId="f296e0838537fabf" providerId="LiveId" clId="{85C20D58-5ABA-4486-BB4E-3C780645E1BF}" dt="2023-08-05T06:05:10.075" v="262" actId="26606"/>
          <ac:spMkLst>
            <pc:docMk/>
            <pc:sldMk cId="2795952608" sldId="329"/>
            <ac:spMk id="27" creationId="{64E68BB1-DCF6-49AB-8FF1-7E68DCBCD111}"/>
          </ac:spMkLst>
        </pc:spChg>
        <pc:spChg chg="add">
          <ac:chgData name="syed roman" userId="f296e0838537fabf" providerId="LiveId" clId="{85C20D58-5ABA-4486-BB4E-3C780645E1BF}" dt="2023-08-05T06:05:10.075" v="262" actId="26606"/>
          <ac:spMkLst>
            <pc:docMk/>
            <pc:sldMk cId="2795952608" sldId="329"/>
            <ac:spMk id="29" creationId="{DA9B8539-604B-420E-BA1B-0A2E64CD7C72}"/>
          </ac:spMkLst>
        </pc:spChg>
        <pc:spChg chg="add">
          <ac:chgData name="syed roman" userId="f296e0838537fabf" providerId="LiveId" clId="{85C20D58-5ABA-4486-BB4E-3C780645E1BF}" dt="2023-08-05T06:05:10.075" v="262" actId="26606"/>
          <ac:spMkLst>
            <pc:docMk/>
            <pc:sldMk cId="2795952608" sldId="329"/>
            <ac:spMk id="31" creationId="{7236CAA2-54C3-4136-B0CC-6837B14D8143}"/>
          </ac:spMkLst>
        </pc:spChg>
        <pc:spChg chg="add">
          <ac:chgData name="syed roman" userId="f296e0838537fabf" providerId="LiveId" clId="{85C20D58-5ABA-4486-BB4E-3C780645E1BF}" dt="2023-08-05T06:05:10.075" v="262" actId="26606"/>
          <ac:spMkLst>
            <pc:docMk/>
            <pc:sldMk cId="2795952608" sldId="329"/>
            <ac:spMk id="33" creationId="{40F86E67-9E86-453F-92BC-648189829C2F}"/>
          </ac:spMkLst>
        </pc:spChg>
        <pc:spChg chg="add">
          <ac:chgData name="syed roman" userId="f296e0838537fabf" providerId="LiveId" clId="{85C20D58-5ABA-4486-BB4E-3C780645E1BF}" dt="2023-08-05T06:05:10.075" v="262" actId="26606"/>
          <ac:spMkLst>
            <pc:docMk/>
            <pc:sldMk cId="2795952608" sldId="329"/>
            <ac:spMk id="35" creationId="{F73C5439-21D4-46F3-9CF4-FF1CE786FF15}"/>
          </ac:spMkLst>
        </pc:spChg>
        <pc:grpChg chg="add">
          <ac:chgData name="syed roman" userId="f296e0838537fabf" providerId="LiveId" clId="{85C20D58-5ABA-4486-BB4E-3C780645E1BF}" dt="2023-08-05T06:05:10.075" v="262" actId="26606"/>
          <ac:grpSpMkLst>
            <pc:docMk/>
            <pc:sldMk cId="2795952608" sldId="329"/>
            <ac:grpSpMk id="37" creationId="{227140B8-92FC-43F0-8CCA-F40052CE502D}"/>
          </ac:grpSpMkLst>
        </pc:grpChg>
        <pc:picChg chg="add mod ord">
          <ac:chgData name="syed roman" userId="f296e0838537fabf" providerId="LiveId" clId="{85C20D58-5ABA-4486-BB4E-3C780645E1BF}" dt="2023-08-05T06:05:25.917" v="265" actId="14100"/>
          <ac:picMkLst>
            <pc:docMk/>
            <pc:sldMk cId="2795952608" sldId="329"/>
            <ac:picMk id="5" creationId="{00BEDD7E-3F0B-A93E-A621-D8E4C7BE4160}"/>
          </ac:picMkLst>
        </pc:picChg>
      </pc:sldChg>
      <pc:sldChg chg="addSp delSp modSp new mod setBg">
        <pc:chgData name="syed roman" userId="f296e0838537fabf" providerId="LiveId" clId="{85C20D58-5ABA-4486-BB4E-3C780645E1BF}" dt="2023-08-05T06:39:52.997" v="485" actId="14100"/>
        <pc:sldMkLst>
          <pc:docMk/>
          <pc:sldMk cId="2847043335" sldId="330"/>
        </pc:sldMkLst>
        <pc:spChg chg="mod">
          <ac:chgData name="syed roman" userId="f296e0838537fabf" providerId="LiveId" clId="{85C20D58-5ABA-4486-BB4E-3C780645E1BF}" dt="2023-08-05T06:37:43.793" v="453" actId="26606"/>
          <ac:spMkLst>
            <pc:docMk/>
            <pc:sldMk cId="2847043335" sldId="330"/>
            <ac:spMk id="2" creationId="{79810BBE-A3C2-6B37-4FD6-8991A2327D51}"/>
          </ac:spMkLst>
        </pc:spChg>
        <pc:spChg chg="del">
          <ac:chgData name="syed roman" userId="f296e0838537fabf" providerId="LiveId" clId="{85C20D58-5ABA-4486-BB4E-3C780645E1BF}" dt="2023-08-05T06:37:38.830" v="452"/>
          <ac:spMkLst>
            <pc:docMk/>
            <pc:sldMk cId="2847043335" sldId="330"/>
            <ac:spMk id="3" creationId="{89D15993-44F7-766C-5734-3D95F0A8F849}"/>
          </ac:spMkLst>
        </pc:spChg>
        <pc:spChg chg="mod ord">
          <ac:chgData name="syed roman" userId="f296e0838537fabf" providerId="LiveId" clId="{85C20D58-5ABA-4486-BB4E-3C780645E1BF}" dt="2023-08-05T06:39:52.997" v="485" actId="14100"/>
          <ac:spMkLst>
            <pc:docMk/>
            <pc:sldMk cId="2847043335" sldId="330"/>
            <ac:spMk id="4" creationId="{CF40F2E1-0B01-B0DB-0F87-1E75272F710D}"/>
          </ac:spMkLst>
        </pc:spChg>
        <pc:spChg chg="add del mod">
          <ac:chgData name="syed roman" userId="f296e0838537fabf" providerId="LiveId" clId="{85C20D58-5ABA-4486-BB4E-3C780645E1BF}" dt="2023-08-05T06:38:07.127" v="459" actId="478"/>
          <ac:spMkLst>
            <pc:docMk/>
            <pc:sldMk cId="2847043335" sldId="330"/>
            <ac:spMk id="7" creationId="{2CCA76DC-8711-0367-85F8-8DAF3FFEEC29}"/>
          </ac:spMkLst>
        </pc:spChg>
        <pc:spChg chg="add">
          <ac:chgData name="syed roman" userId="f296e0838537fabf" providerId="LiveId" clId="{85C20D58-5ABA-4486-BB4E-3C780645E1BF}" dt="2023-08-05T06:37:43.793" v="453" actId="26606"/>
          <ac:spMkLst>
            <pc:docMk/>
            <pc:sldMk cId="2847043335" sldId="330"/>
            <ac:spMk id="19" creationId="{5AE8C830-95B3-4B62-9882-4301B7A9AEE9}"/>
          </ac:spMkLst>
        </pc:spChg>
        <pc:grpChg chg="add">
          <ac:chgData name="syed roman" userId="f296e0838537fabf" providerId="LiveId" clId="{85C20D58-5ABA-4486-BB4E-3C780645E1BF}" dt="2023-08-05T06:37:43.793" v="453" actId="26606"/>
          <ac:grpSpMkLst>
            <pc:docMk/>
            <pc:sldMk cId="2847043335" sldId="330"/>
            <ac:grpSpMk id="10" creationId="{98A1D0BB-B8F0-46D7-9453-2DC9E54FEC09}"/>
          </ac:grpSpMkLst>
        </pc:grpChg>
        <pc:picChg chg="add del mod">
          <ac:chgData name="syed roman" userId="f296e0838537fabf" providerId="LiveId" clId="{85C20D58-5ABA-4486-BB4E-3C780645E1BF}" dt="2023-08-05T06:38:00.500" v="456" actId="478"/>
          <ac:picMkLst>
            <pc:docMk/>
            <pc:sldMk cId="2847043335" sldId="330"/>
            <ac:picMk id="5" creationId="{F5782BD1-4983-DF08-E9CA-5D352497058A}"/>
          </ac:picMkLst>
        </pc:picChg>
        <pc:picChg chg="add mod">
          <ac:chgData name="syed roman" userId="f296e0838537fabf" providerId="LiveId" clId="{85C20D58-5ABA-4486-BB4E-3C780645E1BF}" dt="2023-08-05T06:38:24.749" v="462" actId="1076"/>
          <ac:picMkLst>
            <pc:docMk/>
            <pc:sldMk cId="2847043335" sldId="330"/>
            <ac:picMk id="8" creationId="{7848D091-DDF1-C390-6C01-3B42B81FA1FD}"/>
          </ac:picMkLst>
        </pc:picChg>
      </pc:sldChg>
      <pc:sldChg chg="new del">
        <pc:chgData name="syed roman" userId="f296e0838537fabf" providerId="LiveId" clId="{85C20D58-5ABA-4486-BB4E-3C780645E1BF}" dt="2023-08-05T07:22:41.894" v="552" actId="47"/>
        <pc:sldMkLst>
          <pc:docMk/>
          <pc:sldMk cId="73432553" sldId="331"/>
        </pc:sldMkLst>
      </pc:sldChg>
      <pc:sldChg chg="addSp delSp modSp new mod setBg">
        <pc:chgData name="syed roman" userId="f296e0838537fabf" providerId="LiveId" clId="{85C20D58-5ABA-4486-BB4E-3C780645E1BF}" dt="2023-08-05T07:23:10.562" v="561" actId="962"/>
        <pc:sldMkLst>
          <pc:docMk/>
          <pc:sldMk cId="3205922051" sldId="331"/>
        </pc:sldMkLst>
        <pc:spChg chg="del">
          <ac:chgData name="syed roman" userId="f296e0838537fabf" providerId="LiveId" clId="{85C20D58-5ABA-4486-BB4E-3C780645E1BF}" dt="2023-08-05T07:22:50.702" v="554" actId="478"/>
          <ac:spMkLst>
            <pc:docMk/>
            <pc:sldMk cId="3205922051" sldId="331"/>
            <ac:spMk id="2" creationId="{C3FEE72E-0FB0-93F1-1BCF-7DB116538BF9}"/>
          </ac:spMkLst>
        </pc:spChg>
        <pc:spChg chg="del">
          <ac:chgData name="syed roman" userId="f296e0838537fabf" providerId="LiveId" clId="{85C20D58-5ABA-4486-BB4E-3C780645E1BF}" dt="2023-08-05T07:22:52.878" v="555" actId="478"/>
          <ac:spMkLst>
            <pc:docMk/>
            <pc:sldMk cId="3205922051" sldId="331"/>
            <ac:spMk id="3" creationId="{D1BFD334-5452-2082-1558-82D534BC34CD}"/>
          </ac:spMkLst>
        </pc:spChg>
        <pc:spChg chg="add del">
          <ac:chgData name="syed roman" userId="f296e0838537fabf" providerId="LiveId" clId="{85C20D58-5ABA-4486-BB4E-3C780645E1BF}" dt="2023-08-05T07:23:03.848" v="558" actId="26606"/>
          <ac:spMkLst>
            <pc:docMk/>
            <pc:sldMk cId="3205922051" sldId="331"/>
            <ac:spMk id="10" creationId="{71616407-3E4D-4469-BDAF-3837EBF9FDA8}"/>
          </ac:spMkLst>
        </pc:spChg>
        <pc:spChg chg="add">
          <ac:chgData name="syed roman" userId="f296e0838537fabf" providerId="LiveId" clId="{85C20D58-5ABA-4486-BB4E-3C780645E1BF}" dt="2023-08-05T07:23:03.848" v="559" actId="26606"/>
          <ac:spMkLst>
            <pc:docMk/>
            <pc:sldMk cId="3205922051" sldId="331"/>
            <ac:spMk id="12" creationId="{4F78DAAE-B0C3-49A3-8AB1-AD2FF0E3686F}"/>
          </ac:spMkLst>
        </pc:spChg>
        <pc:spChg chg="add">
          <ac:chgData name="syed roman" userId="f296e0838537fabf" providerId="LiveId" clId="{85C20D58-5ABA-4486-BB4E-3C780645E1BF}" dt="2023-08-05T07:23:03.848" v="559" actId="26606"/>
          <ac:spMkLst>
            <pc:docMk/>
            <pc:sldMk cId="3205922051" sldId="331"/>
            <ac:spMk id="13" creationId="{388DD50E-1D2D-48C6-A470-79FB7F337F8A}"/>
          </ac:spMkLst>
        </pc:spChg>
        <pc:spChg chg="add">
          <ac:chgData name="syed roman" userId="f296e0838537fabf" providerId="LiveId" clId="{85C20D58-5ABA-4486-BB4E-3C780645E1BF}" dt="2023-08-05T07:23:03.848" v="559" actId="26606"/>
          <ac:spMkLst>
            <pc:docMk/>
            <pc:sldMk cId="3205922051" sldId="331"/>
            <ac:spMk id="14" creationId="{F6A8A81D-3338-4B0F-A26F-A3D259D27681}"/>
          </ac:spMkLst>
        </pc:spChg>
        <pc:spChg chg="add">
          <ac:chgData name="syed roman" userId="f296e0838537fabf" providerId="LiveId" clId="{85C20D58-5ABA-4486-BB4E-3C780645E1BF}" dt="2023-08-05T07:23:03.848" v="559" actId="26606"/>
          <ac:spMkLst>
            <pc:docMk/>
            <pc:sldMk cId="3205922051" sldId="331"/>
            <ac:spMk id="16" creationId="{40155665-7CE2-4939-AE5E-020DC1D20753}"/>
          </ac:spMkLst>
        </pc:spChg>
        <pc:picChg chg="add mod">
          <ac:chgData name="syed roman" userId="f296e0838537fabf" providerId="LiveId" clId="{85C20D58-5ABA-4486-BB4E-3C780645E1BF}" dt="2023-08-05T07:23:10.562" v="561" actId="962"/>
          <ac:picMkLst>
            <pc:docMk/>
            <pc:sldMk cId="3205922051" sldId="331"/>
            <ac:picMk id="5" creationId="{706ECEB2-5847-3155-3892-EEA68F235F57}"/>
          </ac:picMkLst>
        </pc:picChg>
      </pc:sldChg>
    </pc:docChg>
  </pc:docChgLst>
  <pc:docChgLst>
    <pc:chgData name="syed roman" userId="f296e0838537fabf" providerId="LiveId" clId="{9236D2D2-6685-492D-AF6E-9E7187C6BF81}"/>
    <pc:docChg chg="undo custSel delSld modSld sldOrd modSection">
      <pc:chgData name="syed roman" userId="f296e0838537fabf" providerId="LiveId" clId="{9236D2D2-6685-492D-AF6E-9E7187C6BF81}" dt="2023-08-05T16:03:45.668" v="3" actId="47"/>
      <pc:docMkLst>
        <pc:docMk/>
      </pc:docMkLst>
      <pc:sldChg chg="ord">
        <pc:chgData name="syed roman" userId="f296e0838537fabf" providerId="LiveId" clId="{9236D2D2-6685-492D-AF6E-9E7187C6BF81}" dt="2023-08-05T15:18:20.447" v="2" actId="20578"/>
        <pc:sldMkLst>
          <pc:docMk/>
          <pc:sldMk cId="3863055160" sldId="301"/>
        </pc:sldMkLst>
      </pc:sldChg>
      <pc:sldChg chg="del">
        <pc:chgData name="syed roman" userId="f296e0838537fabf" providerId="LiveId" clId="{9236D2D2-6685-492D-AF6E-9E7187C6BF81}" dt="2023-08-05T16:03:45.668" v="3" actId="47"/>
        <pc:sldMkLst>
          <pc:docMk/>
          <pc:sldMk cId="2175898609" sldId="319"/>
        </pc:sldMkLst>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2EC0B6-AED6-422B-B141-C761A0BA750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31DE07F-DFFE-4898-98A2-CC82F6FAA677}">
      <dgm:prSet/>
      <dgm:spPr/>
      <dgm:t>
        <a:bodyPr/>
        <a:lstStyle/>
        <a:p>
          <a:r>
            <a:rPr lang="en-GB" b="1"/>
            <a:t>The term “heart disease” refers to several types of heart conditions. </a:t>
          </a:r>
          <a:endParaRPr lang="en-US"/>
        </a:p>
      </dgm:t>
    </dgm:pt>
    <dgm:pt modelId="{0F7DE966-D2EB-4DCE-889C-0A9F7A9F48CF}" type="parTrans" cxnId="{DCF179D7-991D-42E2-8554-3AF235B11E2C}">
      <dgm:prSet/>
      <dgm:spPr/>
      <dgm:t>
        <a:bodyPr/>
        <a:lstStyle/>
        <a:p>
          <a:endParaRPr lang="en-US"/>
        </a:p>
      </dgm:t>
    </dgm:pt>
    <dgm:pt modelId="{30D55BD9-BF1F-419F-9698-7C02B36599B4}" type="sibTrans" cxnId="{DCF179D7-991D-42E2-8554-3AF235B11E2C}">
      <dgm:prSet/>
      <dgm:spPr/>
      <dgm:t>
        <a:bodyPr/>
        <a:lstStyle/>
        <a:p>
          <a:endParaRPr lang="en-US"/>
        </a:p>
      </dgm:t>
    </dgm:pt>
    <dgm:pt modelId="{20D50724-27C0-404D-869C-F1340BA4E340}">
      <dgm:prSet/>
      <dgm:spPr/>
      <dgm:t>
        <a:bodyPr/>
        <a:lstStyle/>
        <a:p>
          <a:r>
            <a:rPr lang="en-GB" b="1"/>
            <a:t>The most common type of heart disease in the United States is coronary artery disease (CAD), which affects the blood flow to the heart.</a:t>
          </a:r>
          <a:endParaRPr lang="en-US"/>
        </a:p>
      </dgm:t>
    </dgm:pt>
    <dgm:pt modelId="{176B2CA8-C3D4-4B12-9E92-6A6198C8C8BC}" type="parTrans" cxnId="{BA7C4055-A4E0-4AB3-96E0-D4C7A6F5AAD3}">
      <dgm:prSet/>
      <dgm:spPr/>
      <dgm:t>
        <a:bodyPr/>
        <a:lstStyle/>
        <a:p>
          <a:endParaRPr lang="en-US"/>
        </a:p>
      </dgm:t>
    </dgm:pt>
    <dgm:pt modelId="{F1314BFD-7DE8-4EB1-B494-51155CED66A7}" type="sibTrans" cxnId="{BA7C4055-A4E0-4AB3-96E0-D4C7A6F5AAD3}">
      <dgm:prSet/>
      <dgm:spPr/>
      <dgm:t>
        <a:bodyPr/>
        <a:lstStyle/>
        <a:p>
          <a:endParaRPr lang="en-US"/>
        </a:p>
      </dgm:t>
    </dgm:pt>
    <dgm:pt modelId="{EB992D10-0548-4D17-90D8-AD9B0CB9D5B5}">
      <dgm:prSet/>
      <dgm:spPr/>
      <dgm:t>
        <a:bodyPr/>
        <a:lstStyle/>
        <a:p>
          <a:r>
            <a:rPr lang="en-GB" b="1"/>
            <a:t>Decreased blood flow can cause a heart attack.</a:t>
          </a:r>
          <a:endParaRPr lang="en-US"/>
        </a:p>
      </dgm:t>
    </dgm:pt>
    <dgm:pt modelId="{C8818E1F-5648-4A7D-9C32-7446CAB97890}" type="parTrans" cxnId="{7EC9256B-0FB2-49B4-98C7-127BC085971E}">
      <dgm:prSet/>
      <dgm:spPr/>
      <dgm:t>
        <a:bodyPr/>
        <a:lstStyle/>
        <a:p>
          <a:endParaRPr lang="en-US"/>
        </a:p>
      </dgm:t>
    </dgm:pt>
    <dgm:pt modelId="{F3C40F89-B0A9-433B-AB4D-9498375F423F}" type="sibTrans" cxnId="{7EC9256B-0FB2-49B4-98C7-127BC085971E}">
      <dgm:prSet/>
      <dgm:spPr/>
      <dgm:t>
        <a:bodyPr/>
        <a:lstStyle/>
        <a:p>
          <a:endParaRPr lang="en-US"/>
        </a:p>
      </dgm:t>
    </dgm:pt>
    <dgm:pt modelId="{CB47612D-C533-4A08-830E-E8BE3419F535}" type="pres">
      <dgm:prSet presAssocID="{D62EC0B6-AED6-422B-B141-C761A0BA750E}" presName="linear" presStyleCnt="0">
        <dgm:presLayoutVars>
          <dgm:animLvl val="lvl"/>
          <dgm:resizeHandles val="exact"/>
        </dgm:presLayoutVars>
      </dgm:prSet>
      <dgm:spPr/>
    </dgm:pt>
    <dgm:pt modelId="{9F6B3AED-4AC1-4FA1-AAEA-DC750E19B2B0}" type="pres">
      <dgm:prSet presAssocID="{C31DE07F-DFFE-4898-98A2-CC82F6FAA677}" presName="parentText" presStyleLbl="node1" presStyleIdx="0" presStyleCnt="3">
        <dgm:presLayoutVars>
          <dgm:chMax val="0"/>
          <dgm:bulletEnabled val="1"/>
        </dgm:presLayoutVars>
      </dgm:prSet>
      <dgm:spPr/>
    </dgm:pt>
    <dgm:pt modelId="{C2FE0F6D-813B-4CC8-9933-20AA82215A3A}" type="pres">
      <dgm:prSet presAssocID="{30D55BD9-BF1F-419F-9698-7C02B36599B4}" presName="spacer" presStyleCnt="0"/>
      <dgm:spPr/>
    </dgm:pt>
    <dgm:pt modelId="{94679187-60D4-4FAB-AAC3-7CB4449B332A}" type="pres">
      <dgm:prSet presAssocID="{20D50724-27C0-404D-869C-F1340BA4E340}" presName="parentText" presStyleLbl="node1" presStyleIdx="1" presStyleCnt="3">
        <dgm:presLayoutVars>
          <dgm:chMax val="0"/>
          <dgm:bulletEnabled val="1"/>
        </dgm:presLayoutVars>
      </dgm:prSet>
      <dgm:spPr/>
    </dgm:pt>
    <dgm:pt modelId="{DC431889-BD58-45C7-8EB0-38D9247CEF74}" type="pres">
      <dgm:prSet presAssocID="{F1314BFD-7DE8-4EB1-B494-51155CED66A7}" presName="spacer" presStyleCnt="0"/>
      <dgm:spPr/>
    </dgm:pt>
    <dgm:pt modelId="{CDFE62B4-9C0B-4C90-969D-13B29C81702B}" type="pres">
      <dgm:prSet presAssocID="{EB992D10-0548-4D17-90D8-AD9B0CB9D5B5}" presName="parentText" presStyleLbl="node1" presStyleIdx="2" presStyleCnt="3">
        <dgm:presLayoutVars>
          <dgm:chMax val="0"/>
          <dgm:bulletEnabled val="1"/>
        </dgm:presLayoutVars>
      </dgm:prSet>
      <dgm:spPr/>
    </dgm:pt>
  </dgm:ptLst>
  <dgm:cxnLst>
    <dgm:cxn modelId="{7EC9256B-0FB2-49B4-98C7-127BC085971E}" srcId="{D62EC0B6-AED6-422B-B141-C761A0BA750E}" destId="{EB992D10-0548-4D17-90D8-AD9B0CB9D5B5}" srcOrd="2" destOrd="0" parTransId="{C8818E1F-5648-4A7D-9C32-7446CAB97890}" sibTransId="{F3C40F89-B0A9-433B-AB4D-9498375F423F}"/>
    <dgm:cxn modelId="{BA7C4055-A4E0-4AB3-96E0-D4C7A6F5AAD3}" srcId="{D62EC0B6-AED6-422B-B141-C761A0BA750E}" destId="{20D50724-27C0-404D-869C-F1340BA4E340}" srcOrd="1" destOrd="0" parTransId="{176B2CA8-C3D4-4B12-9E92-6A6198C8C8BC}" sibTransId="{F1314BFD-7DE8-4EB1-B494-51155CED66A7}"/>
    <dgm:cxn modelId="{8AF2149D-AF98-418A-89B3-E97D144A6B04}" type="presOf" srcId="{EB992D10-0548-4D17-90D8-AD9B0CB9D5B5}" destId="{CDFE62B4-9C0B-4C90-969D-13B29C81702B}" srcOrd="0" destOrd="0" presId="urn:microsoft.com/office/officeart/2005/8/layout/vList2"/>
    <dgm:cxn modelId="{C6B524CB-1459-4857-8876-F4DB6A160F75}" type="presOf" srcId="{C31DE07F-DFFE-4898-98A2-CC82F6FAA677}" destId="{9F6B3AED-4AC1-4FA1-AAEA-DC750E19B2B0}" srcOrd="0" destOrd="0" presId="urn:microsoft.com/office/officeart/2005/8/layout/vList2"/>
    <dgm:cxn modelId="{DCF179D7-991D-42E2-8554-3AF235B11E2C}" srcId="{D62EC0B6-AED6-422B-B141-C761A0BA750E}" destId="{C31DE07F-DFFE-4898-98A2-CC82F6FAA677}" srcOrd="0" destOrd="0" parTransId="{0F7DE966-D2EB-4DCE-889C-0A9F7A9F48CF}" sibTransId="{30D55BD9-BF1F-419F-9698-7C02B36599B4}"/>
    <dgm:cxn modelId="{52E4AAEB-4F1B-4AD3-9C4E-4A01A7D7DF0A}" type="presOf" srcId="{20D50724-27C0-404D-869C-F1340BA4E340}" destId="{94679187-60D4-4FAB-AAC3-7CB4449B332A}" srcOrd="0" destOrd="0" presId="urn:microsoft.com/office/officeart/2005/8/layout/vList2"/>
    <dgm:cxn modelId="{405873F6-50AC-431C-A939-A9EF0EA506A7}" type="presOf" srcId="{D62EC0B6-AED6-422B-B141-C761A0BA750E}" destId="{CB47612D-C533-4A08-830E-E8BE3419F535}" srcOrd="0" destOrd="0" presId="urn:microsoft.com/office/officeart/2005/8/layout/vList2"/>
    <dgm:cxn modelId="{85CF08FE-94AA-422F-B7B9-A777071F1FAF}" type="presParOf" srcId="{CB47612D-C533-4A08-830E-E8BE3419F535}" destId="{9F6B3AED-4AC1-4FA1-AAEA-DC750E19B2B0}" srcOrd="0" destOrd="0" presId="urn:microsoft.com/office/officeart/2005/8/layout/vList2"/>
    <dgm:cxn modelId="{9B672BD1-8356-4687-9AE4-06F2811F6F7B}" type="presParOf" srcId="{CB47612D-C533-4A08-830E-E8BE3419F535}" destId="{C2FE0F6D-813B-4CC8-9933-20AA82215A3A}" srcOrd="1" destOrd="0" presId="urn:microsoft.com/office/officeart/2005/8/layout/vList2"/>
    <dgm:cxn modelId="{33993FD4-ADB0-4D3E-A881-94ECA5842540}" type="presParOf" srcId="{CB47612D-C533-4A08-830E-E8BE3419F535}" destId="{94679187-60D4-4FAB-AAC3-7CB4449B332A}" srcOrd="2" destOrd="0" presId="urn:microsoft.com/office/officeart/2005/8/layout/vList2"/>
    <dgm:cxn modelId="{6B116028-A688-4354-BF22-FB3A014E47C4}" type="presParOf" srcId="{CB47612D-C533-4A08-830E-E8BE3419F535}" destId="{DC431889-BD58-45C7-8EB0-38D9247CEF74}" srcOrd="3" destOrd="0" presId="urn:microsoft.com/office/officeart/2005/8/layout/vList2"/>
    <dgm:cxn modelId="{BC63D0F7-4458-44F6-A460-1FCF2694B1E2}" type="presParOf" srcId="{CB47612D-C533-4A08-830E-E8BE3419F535}" destId="{CDFE62B4-9C0B-4C90-969D-13B29C81702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216D65-9578-446E-9D7C-C92B336E7F50}"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7286F4D2-DFB1-4BF9-9C6D-840B4DE98304}">
      <dgm:prSet/>
      <dgm:spPr/>
      <dgm:t>
        <a:bodyPr/>
        <a:lstStyle/>
        <a:p>
          <a:r>
            <a:rPr lang="en-GB" b="1"/>
            <a:t>High blood pressure</a:t>
          </a:r>
          <a:endParaRPr lang="en-US"/>
        </a:p>
      </dgm:t>
    </dgm:pt>
    <dgm:pt modelId="{30FED05A-D659-4207-8F98-AD81F8334194}" type="parTrans" cxnId="{E98F8403-6230-487C-8521-EA2C56CD889B}">
      <dgm:prSet/>
      <dgm:spPr/>
      <dgm:t>
        <a:bodyPr/>
        <a:lstStyle/>
        <a:p>
          <a:endParaRPr lang="en-US"/>
        </a:p>
      </dgm:t>
    </dgm:pt>
    <dgm:pt modelId="{79D6BD22-B543-441D-930B-56F0CBB337B9}" type="sibTrans" cxnId="{E98F8403-6230-487C-8521-EA2C56CD889B}">
      <dgm:prSet/>
      <dgm:spPr/>
      <dgm:t>
        <a:bodyPr/>
        <a:lstStyle/>
        <a:p>
          <a:endParaRPr lang="en-US"/>
        </a:p>
      </dgm:t>
    </dgm:pt>
    <dgm:pt modelId="{993C5ECE-4B79-4466-94EB-26EE64A7029F}">
      <dgm:prSet/>
      <dgm:spPr/>
      <dgm:t>
        <a:bodyPr/>
        <a:lstStyle/>
        <a:p>
          <a:r>
            <a:rPr lang="en-GB" b="1"/>
            <a:t>High blood cholesterol</a:t>
          </a:r>
          <a:endParaRPr lang="en-US"/>
        </a:p>
      </dgm:t>
    </dgm:pt>
    <dgm:pt modelId="{1B5670F3-62C4-4144-88D0-0F7B630D33BB}" type="parTrans" cxnId="{671A7BC2-2B9C-40AD-8CA9-28197158E120}">
      <dgm:prSet/>
      <dgm:spPr/>
      <dgm:t>
        <a:bodyPr/>
        <a:lstStyle/>
        <a:p>
          <a:endParaRPr lang="en-US"/>
        </a:p>
      </dgm:t>
    </dgm:pt>
    <dgm:pt modelId="{C790661B-BB76-41B0-B69E-84847A62698D}" type="sibTrans" cxnId="{671A7BC2-2B9C-40AD-8CA9-28197158E120}">
      <dgm:prSet/>
      <dgm:spPr/>
      <dgm:t>
        <a:bodyPr/>
        <a:lstStyle/>
        <a:p>
          <a:endParaRPr lang="en-US"/>
        </a:p>
      </dgm:t>
    </dgm:pt>
    <dgm:pt modelId="{AB803CC8-2293-4381-830C-9AD089402859}">
      <dgm:prSet/>
      <dgm:spPr/>
      <dgm:t>
        <a:bodyPr/>
        <a:lstStyle/>
        <a:p>
          <a:r>
            <a:rPr lang="en-GB" b="1"/>
            <a:t>Smoking</a:t>
          </a:r>
          <a:endParaRPr lang="en-US"/>
        </a:p>
      </dgm:t>
    </dgm:pt>
    <dgm:pt modelId="{662820B0-5311-4BBC-8FD1-696BE8B314B7}" type="parTrans" cxnId="{E72BA840-D1A4-4809-88A9-3E2AABDEB7B6}">
      <dgm:prSet/>
      <dgm:spPr/>
      <dgm:t>
        <a:bodyPr/>
        <a:lstStyle/>
        <a:p>
          <a:endParaRPr lang="en-US"/>
        </a:p>
      </dgm:t>
    </dgm:pt>
    <dgm:pt modelId="{3DC0E311-D703-4E4E-B7DC-48A1C8ED6401}" type="sibTrans" cxnId="{E72BA840-D1A4-4809-88A9-3E2AABDEB7B6}">
      <dgm:prSet/>
      <dgm:spPr/>
      <dgm:t>
        <a:bodyPr/>
        <a:lstStyle/>
        <a:p>
          <a:endParaRPr lang="en-US"/>
        </a:p>
      </dgm:t>
    </dgm:pt>
    <dgm:pt modelId="{C233BFAD-E1D9-4385-B70E-43CF5657C004}" type="pres">
      <dgm:prSet presAssocID="{DC216D65-9578-446E-9D7C-C92B336E7F50}" presName="hierChild1" presStyleCnt="0">
        <dgm:presLayoutVars>
          <dgm:chPref val="1"/>
          <dgm:dir/>
          <dgm:animOne val="branch"/>
          <dgm:animLvl val="lvl"/>
          <dgm:resizeHandles/>
        </dgm:presLayoutVars>
      </dgm:prSet>
      <dgm:spPr/>
    </dgm:pt>
    <dgm:pt modelId="{7E185D7F-7205-463A-9D17-E02612C0B41B}" type="pres">
      <dgm:prSet presAssocID="{7286F4D2-DFB1-4BF9-9C6D-840B4DE98304}" presName="hierRoot1" presStyleCnt="0"/>
      <dgm:spPr/>
    </dgm:pt>
    <dgm:pt modelId="{AC4E9BA6-C972-45AC-8878-6D6B561C595D}" type="pres">
      <dgm:prSet presAssocID="{7286F4D2-DFB1-4BF9-9C6D-840B4DE98304}" presName="composite" presStyleCnt="0"/>
      <dgm:spPr/>
    </dgm:pt>
    <dgm:pt modelId="{227C621D-2301-4DC8-861D-992FD1F5D8FC}" type="pres">
      <dgm:prSet presAssocID="{7286F4D2-DFB1-4BF9-9C6D-840B4DE98304}" presName="background" presStyleLbl="node0" presStyleIdx="0" presStyleCnt="3"/>
      <dgm:spPr/>
    </dgm:pt>
    <dgm:pt modelId="{4DFD6779-5D47-4723-9BF4-8F38E6584329}" type="pres">
      <dgm:prSet presAssocID="{7286F4D2-DFB1-4BF9-9C6D-840B4DE98304}" presName="text" presStyleLbl="fgAcc0" presStyleIdx="0" presStyleCnt="3">
        <dgm:presLayoutVars>
          <dgm:chPref val="3"/>
        </dgm:presLayoutVars>
      </dgm:prSet>
      <dgm:spPr/>
    </dgm:pt>
    <dgm:pt modelId="{6BB9F320-87C4-44F8-82AA-A562D2BA8392}" type="pres">
      <dgm:prSet presAssocID="{7286F4D2-DFB1-4BF9-9C6D-840B4DE98304}" presName="hierChild2" presStyleCnt="0"/>
      <dgm:spPr/>
    </dgm:pt>
    <dgm:pt modelId="{ECCE292B-0B5C-4729-9033-8043D300CEDE}" type="pres">
      <dgm:prSet presAssocID="{993C5ECE-4B79-4466-94EB-26EE64A7029F}" presName="hierRoot1" presStyleCnt="0"/>
      <dgm:spPr/>
    </dgm:pt>
    <dgm:pt modelId="{E7678846-6F29-4AC1-A57C-77DEA059BBD7}" type="pres">
      <dgm:prSet presAssocID="{993C5ECE-4B79-4466-94EB-26EE64A7029F}" presName="composite" presStyleCnt="0"/>
      <dgm:spPr/>
    </dgm:pt>
    <dgm:pt modelId="{80E29614-7956-4518-BBFC-9A208C0B1F67}" type="pres">
      <dgm:prSet presAssocID="{993C5ECE-4B79-4466-94EB-26EE64A7029F}" presName="background" presStyleLbl="node0" presStyleIdx="1" presStyleCnt="3"/>
      <dgm:spPr/>
    </dgm:pt>
    <dgm:pt modelId="{485A7A0D-1A4F-4133-B2E3-0F4426A0C96D}" type="pres">
      <dgm:prSet presAssocID="{993C5ECE-4B79-4466-94EB-26EE64A7029F}" presName="text" presStyleLbl="fgAcc0" presStyleIdx="1" presStyleCnt="3">
        <dgm:presLayoutVars>
          <dgm:chPref val="3"/>
        </dgm:presLayoutVars>
      </dgm:prSet>
      <dgm:spPr/>
    </dgm:pt>
    <dgm:pt modelId="{CEE76545-2F10-4D93-A5F8-C353808FFD5A}" type="pres">
      <dgm:prSet presAssocID="{993C5ECE-4B79-4466-94EB-26EE64A7029F}" presName="hierChild2" presStyleCnt="0"/>
      <dgm:spPr/>
    </dgm:pt>
    <dgm:pt modelId="{4BB21787-4C12-4B65-86C8-35621662BAC7}" type="pres">
      <dgm:prSet presAssocID="{AB803CC8-2293-4381-830C-9AD089402859}" presName="hierRoot1" presStyleCnt="0"/>
      <dgm:spPr/>
    </dgm:pt>
    <dgm:pt modelId="{97DF3D4F-1E4D-4C6C-B032-A68B6FC42179}" type="pres">
      <dgm:prSet presAssocID="{AB803CC8-2293-4381-830C-9AD089402859}" presName="composite" presStyleCnt="0"/>
      <dgm:spPr/>
    </dgm:pt>
    <dgm:pt modelId="{624CDEF4-FC0E-4EB9-8EF0-D55B38C2086F}" type="pres">
      <dgm:prSet presAssocID="{AB803CC8-2293-4381-830C-9AD089402859}" presName="background" presStyleLbl="node0" presStyleIdx="2" presStyleCnt="3"/>
      <dgm:spPr/>
    </dgm:pt>
    <dgm:pt modelId="{5A252CCC-C65A-4D33-9920-5C1C23882750}" type="pres">
      <dgm:prSet presAssocID="{AB803CC8-2293-4381-830C-9AD089402859}" presName="text" presStyleLbl="fgAcc0" presStyleIdx="2" presStyleCnt="3">
        <dgm:presLayoutVars>
          <dgm:chPref val="3"/>
        </dgm:presLayoutVars>
      </dgm:prSet>
      <dgm:spPr/>
    </dgm:pt>
    <dgm:pt modelId="{FBDEC403-7AD2-4138-8F0B-F9B374C2F47A}" type="pres">
      <dgm:prSet presAssocID="{AB803CC8-2293-4381-830C-9AD089402859}" presName="hierChild2" presStyleCnt="0"/>
      <dgm:spPr/>
    </dgm:pt>
  </dgm:ptLst>
  <dgm:cxnLst>
    <dgm:cxn modelId="{E98F8403-6230-487C-8521-EA2C56CD889B}" srcId="{DC216D65-9578-446E-9D7C-C92B336E7F50}" destId="{7286F4D2-DFB1-4BF9-9C6D-840B4DE98304}" srcOrd="0" destOrd="0" parTransId="{30FED05A-D659-4207-8F98-AD81F8334194}" sibTransId="{79D6BD22-B543-441D-930B-56F0CBB337B9}"/>
    <dgm:cxn modelId="{B6A34E15-35C4-4B7A-B41F-305725F947E5}" type="presOf" srcId="{DC216D65-9578-446E-9D7C-C92B336E7F50}" destId="{C233BFAD-E1D9-4385-B70E-43CF5657C004}" srcOrd="0" destOrd="0" presId="urn:microsoft.com/office/officeart/2005/8/layout/hierarchy1"/>
    <dgm:cxn modelId="{E72BA840-D1A4-4809-88A9-3E2AABDEB7B6}" srcId="{DC216D65-9578-446E-9D7C-C92B336E7F50}" destId="{AB803CC8-2293-4381-830C-9AD089402859}" srcOrd="2" destOrd="0" parTransId="{662820B0-5311-4BBC-8FD1-696BE8B314B7}" sibTransId="{3DC0E311-D703-4E4E-B7DC-48A1C8ED6401}"/>
    <dgm:cxn modelId="{71FC138D-D18A-4CCF-BFBD-CC07725C8A02}" type="presOf" srcId="{7286F4D2-DFB1-4BF9-9C6D-840B4DE98304}" destId="{4DFD6779-5D47-4723-9BF4-8F38E6584329}" srcOrd="0" destOrd="0" presId="urn:microsoft.com/office/officeart/2005/8/layout/hierarchy1"/>
    <dgm:cxn modelId="{CA8B27BC-468E-479E-AE71-5C8591633B7B}" type="presOf" srcId="{993C5ECE-4B79-4466-94EB-26EE64A7029F}" destId="{485A7A0D-1A4F-4133-B2E3-0F4426A0C96D}" srcOrd="0" destOrd="0" presId="urn:microsoft.com/office/officeart/2005/8/layout/hierarchy1"/>
    <dgm:cxn modelId="{671A7BC2-2B9C-40AD-8CA9-28197158E120}" srcId="{DC216D65-9578-446E-9D7C-C92B336E7F50}" destId="{993C5ECE-4B79-4466-94EB-26EE64A7029F}" srcOrd="1" destOrd="0" parTransId="{1B5670F3-62C4-4144-88D0-0F7B630D33BB}" sibTransId="{C790661B-BB76-41B0-B69E-84847A62698D}"/>
    <dgm:cxn modelId="{66FCD0FE-954B-4380-A98F-CFE644125658}" type="presOf" srcId="{AB803CC8-2293-4381-830C-9AD089402859}" destId="{5A252CCC-C65A-4D33-9920-5C1C23882750}" srcOrd="0" destOrd="0" presId="urn:microsoft.com/office/officeart/2005/8/layout/hierarchy1"/>
    <dgm:cxn modelId="{1CD23238-3930-4329-8026-EBC79E1D7BDA}" type="presParOf" srcId="{C233BFAD-E1D9-4385-B70E-43CF5657C004}" destId="{7E185D7F-7205-463A-9D17-E02612C0B41B}" srcOrd="0" destOrd="0" presId="urn:microsoft.com/office/officeart/2005/8/layout/hierarchy1"/>
    <dgm:cxn modelId="{5262D9D5-BAC8-440A-B522-B63CA036FF45}" type="presParOf" srcId="{7E185D7F-7205-463A-9D17-E02612C0B41B}" destId="{AC4E9BA6-C972-45AC-8878-6D6B561C595D}" srcOrd="0" destOrd="0" presId="urn:microsoft.com/office/officeart/2005/8/layout/hierarchy1"/>
    <dgm:cxn modelId="{D6420C86-6921-4DE4-A8B8-850091B6CEC3}" type="presParOf" srcId="{AC4E9BA6-C972-45AC-8878-6D6B561C595D}" destId="{227C621D-2301-4DC8-861D-992FD1F5D8FC}" srcOrd="0" destOrd="0" presId="urn:microsoft.com/office/officeart/2005/8/layout/hierarchy1"/>
    <dgm:cxn modelId="{EE221C3C-14D2-4AF5-B16A-F24F4298A719}" type="presParOf" srcId="{AC4E9BA6-C972-45AC-8878-6D6B561C595D}" destId="{4DFD6779-5D47-4723-9BF4-8F38E6584329}" srcOrd="1" destOrd="0" presId="urn:microsoft.com/office/officeart/2005/8/layout/hierarchy1"/>
    <dgm:cxn modelId="{90AAEC9E-CB9D-493D-82EE-2AA99D55B3C0}" type="presParOf" srcId="{7E185D7F-7205-463A-9D17-E02612C0B41B}" destId="{6BB9F320-87C4-44F8-82AA-A562D2BA8392}" srcOrd="1" destOrd="0" presId="urn:microsoft.com/office/officeart/2005/8/layout/hierarchy1"/>
    <dgm:cxn modelId="{4B7151C4-65DE-43CF-8452-6A4D9E2D2CD2}" type="presParOf" srcId="{C233BFAD-E1D9-4385-B70E-43CF5657C004}" destId="{ECCE292B-0B5C-4729-9033-8043D300CEDE}" srcOrd="1" destOrd="0" presId="urn:microsoft.com/office/officeart/2005/8/layout/hierarchy1"/>
    <dgm:cxn modelId="{1E85A3B6-5272-40C6-8C63-0D3530443FFA}" type="presParOf" srcId="{ECCE292B-0B5C-4729-9033-8043D300CEDE}" destId="{E7678846-6F29-4AC1-A57C-77DEA059BBD7}" srcOrd="0" destOrd="0" presId="urn:microsoft.com/office/officeart/2005/8/layout/hierarchy1"/>
    <dgm:cxn modelId="{46FDA10A-C8AA-4CE4-A794-FC2E5899A000}" type="presParOf" srcId="{E7678846-6F29-4AC1-A57C-77DEA059BBD7}" destId="{80E29614-7956-4518-BBFC-9A208C0B1F67}" srcOrd="0" destOrd="0" presId="urn:microsoft.com/office/officeart/2005/8/layout/hierarchy1"/>
    <dgm:cxn modelId="{7F08015D-D3DE-4C78-A015-60437E8A9E6D}" type="presParOf" srcId="{E7678846-6F29-4AC1-A57C-77DEA059BBD7}" destId="{485A7A0D-1A4F-4133-B2E3-0F4426A0C96D}" srcOrd="1" destOrd="0" presId="urn:microsoft.com/office/officeart/2005/8/layout/hierarchy1"/>
    <dgm:cxn modelId="{D1FCA93D-6E68-491E-ACAD-B1C9024BD8F2}" type="presParOf" srcId="{ECCE292B-0B5C-4729-9033-8043D300CEDE}" destId="{CEE76545-2F10-4D93-A5F8-C353808FFD5A}" srcOrd="1" destOrd="0" presId="urn:microsoft.com/office/officeart/2005/8/layout/hierarchy1"/>
    <dgm:cxn modelId="{D7594DEC-5F5F-4C7B-B748-C0FC076F4F13}" type="presParOf" srcId="{C233BFAD-E1D9-4385-B70E-43CF5657C004}" destId="{4BB21787-4C12-4B65-86C8-35621662BAC7}" srcOrd="2" destOrd="0" presId="urn:microsoft.com/office/officeart/2005/8/layout/hierarchy1"/>
    <dgm:cxn modelId="{5CBB6638-4094-4BB6-8FC4-1989C68989A5}" type="presParOf" srcId="{4BB21787-4C12-4B65-86C8-35621662BAC7}" destId="{97DF3D4F-1E4D-4C6C-B032-A68B6FC42179}" srcOrd="0" destOrd="0" presId="urn:microsoft.com/office/officeart/2005/8/layout/hierarchy1"/>
    <dgm:cxn modelId="{A5EB334F-60CB-43CE-A35D-AC0EE5605250}" type="presParOf" srcId="{97DF3D4F-1E4D-4C6C-B032-A68B6FC42179}" destId="{624CDEF4-FC0E-4EB9-8EF0-D55B38C2086F}" srcOrd="0" destOrd="0" presId="urn:microsoft.com/office/officeart/2005/8/layout/hierarchy1"/>
    <dgm:cxn modelId="{28CCC1BF-DAE0-46E3-8A9C-D94F4F0F68A5}" type="presParOf" srcId="{97DF3D4F-1E4D-4C6C-B032-A68B6FC42179}" destId="{5A252CCC-C65A-4D33-9920-5C1C23882750}" srcOrd="1" destOrd="0" presId="urn:microsoft.com/office/officeart/2005/8/layout/hierarchy1"/>
    <dgm:cxn modelId="{31CF6F83-9A3C-43A7-9C7D-EDA5D9FEF2CB}" type="presParOf" srcId="{4BB21787-4C12-4B65-86C8-35621662BAC7}" destId="{FBDEC403-7AD2-4138-8F0B-F9B374C2F47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3E8D1F-EC07-4103-BAD6-C8A1050E73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D33020-4142-4718-9A18-3E0E45068F0C}">
      <dgm:prSet/>
      <dgm:spPr/>
      <dgm:t>
        <a:bodyPr/>
        <a:lstStyle/>
        <a:p>
          <a:r>
            <a:rPr lang="en-US" b="1" i="0" dirty="0"/>
            <a:t>The "target" field refers to the presence of heart disease in the patient. It is integer-valued where 0 means having heart disease and 1 means no heart disease.</a:t>
          </a:r>
          <a:endParaRPr lang="en-US" b="1" dirty="0"/>
        </a:p>
      </dgm:t>
    </dgm:pt>
    <dgm:pt modelId="{C0A874DD-B62E-4D88-9837-E41B147208F3}" type="parTrans" cxnId="{0BC25BCB-ABDD-4F40-9496-1768932074F9}">
      <dgm:prSet/>
      <dgm:spPr/>
      <dgm:t>
        <a:bodyPr/>
        <a:lstStyle/>
        <a:p>
          <a:endParaRPr lang="en-US"/>
        </a:p>
      </dgm:t>
    </dgm:pt>
    <dgm:pt modelId="{9BC5384B-2BB5-46B9-AECD-61CD72A38C45}" type="sibTrans" cxnId="{0BC25BCB-ABDD-4F40-9496-1768932074F9}">
      <dgm:prSet/>
      <dgm:spPr/>
      <dgm:t>
        <a:bodyPr/>
        <a:lstStyle/>
        <a:p>
          <a:endParaRPr lang="en-US"/>
        </a:p>
      </dgm:t>
    </dgm:pt>
    <dgm:pt modelId="{55E4ECF8-74D4-4F36-97FE-AB496B4458AB}">
      <dgm:prSet/>
      <dgm:spPr/>
      <dgm:t>
        <a:bodyPr/>
        <a:lstStyle/>
        <a:p>
          <a:r>
            <a:rPr lang="en-US" b="1" dirty="0"/>
            <a:t>Each row represents the information and health conditions of the patient.</a:t>
          </a:r>
          <a:endParaRPr lang="en-US" dirty="0"/>
        </a:p>
      </dgm:t>
    </dgm:pt>
    <dgm:pt modelId="{3F2FC475-257A-4198-A64F-637545591C80}" type="parTrans" cxnId="{A43BBB70-4EA1-4AFC-9AF0-6E297E13CEFC}">
      <dgm:prSet/>
      <dgm:spPr/>
      <dgm:t>
        <a:bodyPr/>
        <a:lstStyle/>
        <a:p>
          <a:endParaRPr lang="en-US"/>
        </a:p>
      </dgm:t>
    </dgm:pt>
    <dgm:pt modelId="{08F3CDAF-9522-4DB4-BB68-812657D035F1}" type="sibTrans" cxnId="{A43BBB70-4EA1-4AFC-9AF0-6E297E13CEFC}">
      <dgm:prSet/>
      <dgm:spPr/>
      <dgm:t>
        <a:bodyPr/>
        <a:lstStyle/>
        <a:p>
          <a:endParaRPr lang="en-US"/>
        </a:p>
      </dgm:t>
    </dgm:pt>
    <dgm:pt modelId="{041F0196-E24E-4AB9-90E6-37FF18552C8E}">
      <dgm:prSet/>
      <dgm:spPr/>
      <dgm:t>
        <a:bodyPr/>
        <a:lstStyle/>
        <a:p>
          <a:r>
            <a:rPr lang="en-US" b="1" dirty="0"/>
            <a:t>There are 1025 rows and 14 cols in the dataset.</a:t>
          </a:r>
          <a:endParaRPr lang="en-US" dirty="0"/>
        </a:p>
      </dgm:t>
    </dgm:pt>
    <dgm:pt modelId="{26D7C8C6-9693-4D7B-B403-1819A0FE57D4}" type="parTrans" cxnId="{9A372B27-1551-4407-B6BC-2BF3FEF39C89}">
      <dgm:prSet/>
      <dgm:spPr/>
      <dgm:t>
        <a:bodyPr/>
        <a:lstStyle/>
        <a:p>
          <a:endParaRPr lang="en-US"/>
        </a:p>
      </dgm:t>
    </dgm:pt>
    <dgm:pt modelId="{751978CD-84E5-431B-905A-978126D33D9B}" type="sibTrans" cxnId="{9A372B27-1551-4407-B6BC-2BF3FEF39C89}">
      <dgm:prSet/>
      <dgm:spPr/>
      <dgm:t>
        <a:bodyPr/>
        <a:lstStyle/>
        <a:p>
          <a:endParaRPr lang="en-US"/>
        </a:p>
      </dgm:t>
    </dgm:pt>
    <dgm:pt modelId="{24AE3C9A-39C9-4294-8F6B-5395C32FBA84}" type="pres">
      <dgm:prSet presAssocID="{823E8D1F-EC07-4103-BAD6-C8A1050E73C4}" presName="root" presStyleCnt="0">
        <dgm:presLayoutVars>
          <dgm:dir/>
          <dgm:resizeHandles val="exact"/>
        </dgm:presLayoutVars>
      </dgm:prSet>
      <dgm:spPr/>
    </dgm:pt>
    <dgm:pt modelId="{01ACB75D-D621-4BCF-B1FA-2262639E2F76}" type="pres">
      <dgm:prSet presAssocID="{98D33020-4142-4718-9A18-3E0E45068F0C}" presName="compNode" presStyleCnt="0"/>
      <dgm:spPr/>
    </dgm:pt>
    <dgm:pt modelId="{E3DF720E-0E31-4284-A71D-EEF5A2B4D917}" type="pres">
      <dgm:prSet presAssocID="{98D33020-4142-4718-9A18-3E0E45068F0C}" presName="bgRect" presStyleLbl="bgShp" presStyleIdx="0" presStyleCnt="3"/>
      <dgm:spPr/>
    </dgm:pt>
    <dgm:pt modelId="{8535B2CA-756A-4602-AFDD-0EB485A5F91D}" type="pres">
      <dgm:prSet presAssocID="{98D33020-4142-4718-9A18-3E0E45068F0C}"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A504CF1-326B-462D-A697-BA547916BF58}" type="pres">
      <dgm:prSet presAssocID="{98D33020-4142-4718-9A18-3E0E45068F0C}" presName="spaceRect" presStyleCnt="0"/>
      <dgm:spPr/>
    </dgm:pt>
    <dgm:pt modelId="{C4357A46-83BB-4C27-8EC4-982DC6EFCCD5}" type="pres">
      <dgm:prSet presAssocID="{98D33020-4142-4718-9A18-3E0E45068F0C}" presName="parTx" presStyleLbl="revTx" presStyleIdx="0" presStyleCnt="3">
        <dgm:presLayoutVars>
          <dgm:chMax val="0"/>
          <dgm:chPref val="0"/>
        </dgm:presLayoutVars>
      </dgm:prSet>
      <dgm:spPr/>
    </dgm:pt>
    <dgm:pt modelId="{1AB46F98-CCD7-4E22-8121-6D220CF518EE}" type="pres">
      <dgm:prSet presAssocID="{9BC5384B-2BB5-46B9-AECD-61CD72A38C45}" presName="sibTrans" presStyleCnt="0"/>
      <dgm:spPr/>
    </dgm:pt>
    <dgm:pt modelId="{48522600-A5B0-46D6-ACAF-2DF06D43067C}" type="pres">
      <dgm:prSet presAssocID="{55E4ECF8-74D4-4F36-97FE-AB496B4458AB}" presName="compNode" presStyleCnt="0"/>
      <dgm:spPr/>
    </dgm:pt>
    <dgm:pt modelId="{D1F3E8FF-5D5F-4E88-9733-7851D1E815E2}" type="pres">
      <dgm:prSet presAssocID="{55E4ECF8-74D4-4F36-97FE-AB496B4458AB}" presName="bgRect" presStyleLbl="bgShp" presStyleIdx="1" presStyleCnt="3"/>
      <dgm:spPr/>
    </dgm:pt>
    <dgm:pt modelId="{4873F568-022C-471B-872B-07967FBF1EBB}" type="pres">
      <dgm:prSet presAssocID="{55E4ECF8-74D4-4F36-97FE-AB496B4458AB}"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ooter"/>
        </a:ext>
      </dgm:extLst>
    </dgm:pt>
    <dgm:pt modelId="{05466AF4-1698-4CBB-A1FD-1AA3A2EC9FAC}" type="pres">
      <dgm:prSet presAssocID="{55E4ECF8-74D4-4F36-97FE-AB496B4458AB}" presName="spaceRect" presStyleCnt="0"/>
      <dgm:spPr/>
    </dgm:pt>
    <dgm:pt modelId="{ECD26740-E9F1-43B4-A600-99336F70DF78}" type="pres">
      <dgm:prSet presAssocID="{55E4ECF8-74D4-4F36-97FE-AB496B4458AB}" presName="parTx" presStyleLbl="revTx" presStyleIdx="1" presStyleCnt="3">
        <dgm:presLayoutVars>
          <dgm:chMax val="0"/>
          <dgm:chPref val="0"/>
        </dgm:presLayoutVars>
      </dgm:prSet>
      <dgm:spPr/>
    </dgm:pt>
    <dgm:pt modelId="{96AD5F5D-F450-44D2-9B45-F22CE0229E96}" type="pres">
      <dgm:prSet presAssocID="{08F3CDAF-9522-4DB4-BB68-812657D035F1}" presName="sibTrans" presStyleCnt="0"/>
      <dgm:spPr/>
    </dgm:pt>
    <dgm:pt modelId="{2A50CCA3-74C9-42A8-96DB-113B2685746C}" type="pres">
      <dgm:prSet presAssocID="{041F0196-E24E-4AB9-90E6-37FF18552C8E}" presName="compNode" presStyleCnt="0"/>
      <dgm:spPr/>
    </dgm:pt>
    <dgm:pt modelId="{511C7016-FAD8-4C7A-8DF2-5F68D733A5F4}" type="pres">
      <dgm:prSet presAssocID="{041F0196-E24E-4AB9-90E6-37FF18552C8E}" presName="bgRect" presStyleLbl="bgShp" presStyleIdx="2" presStyleCnt="3"/>
      <dgm:spPr/>
    </dgm:pt>
    <dgm:pt modelId="{843F899E-4BD2-4A1E-983B-F530CC5F2A5C}" type="pres">
      <dgm:prSet presAssocID="{041F0196-E24E-4AB9-90E6-37FF18552C8E}"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A8D38E73-3686-4488-8877-9BDBBC191099}" type="pres">
      <dgm:prSet presAssocID="{041F0196-E24E-4AB9-90E6-37FF18552C8E}" presName="spaceRect" presStyleCnt="0"/>
      <dgm:spPr/>
    </dgm:pt>
    <dgm:pt modelId="{BD1ECFAB-3249-4E9E-B6F2-CAA67BAA9EBB}" type="pres">
      <dgm:prSet presAssocID="{041F0196-E24E-4AB9-90E6-37FF18552C8E}" presName="parTx" presStyleLbl="revTx" presStyleIdx="2" presStyleCnt="3">
        <dgm:presLayoutVars>
          <dgm:chMax val="0"/>
          <dgm:chPref val="0"/>
        </dgm:presLayoutVars>
      </dgm:prSet>
      <dgm:spPr/>
    </dgm:pt>
  </dgm:ptLst>
  <dgm:cxnLst>
    <dgm:cxn modelId="{9A372B27-1551-4407-B6BC-2BF3FEF39C89}" srcId="{823E8D1F-EC07-4103-BAD6-C8A1050E73C4}" destId="{041F0196-E24E-4AB9-90E6-37FF18552C8E}" srcOrd="2" destOrd="0" parTransId="{26D7C8C6-9693-4D7B-B403-1819A0FE57D4}" sibTransId="{751978CD-84E5-431B-905A-978126D33D9B}"/>
    <dgm:cxn modelId="{CBA43866-103F-4A23-BF61-A78A00C5ED45}" type="presOf" srcId="{823E8D1F-EC07-4103-BAD6-C8A1050E73C4}" destId="{24AE3C9A-39C9-4294-8F6B-5395C32FBA84}" srcOrd="0" destOrd="0" presId="urn:microsoft.com/office/officeart/2018/2/layout/IconVerticalSolidList"/>
    <dgm:cxn modelId="{A43BBB70-4EA1-4AFC-9AF0-6E297E13CEFC}" srcId="{823E8D1F-EC07-4103-BAD6-C8A1050E73C4}" destId="{55E4ECF8-74D4-4F36-97FE-AB496B4458AB}" srcOrd="1" destOrd="0" parTransId="{3F2FC475-257A-4198-A64F-637545591C80}" sibTransId="{08F3CDAF-9522-4DB4-BB68-812657D035F1}"/>
    <dgm:cxn modelId="{127C5C8B-3116-4DA2-9CC0-7FF51759C697}" type="presOf" srcId="{98D33020-4142-4718-9A18-3E0E45068F0C}" destId="{C4357A46-83BB-4C27-8EC4-982DC6EFCCD5}" srcOrd="0" destOrd="0" presId="urn:microsoft.com/office/officeart/2018/2/layout/IconVerticalSolidList"/>
    <dgm:cxn modelId="{0BC25BCB-ABDD-4F40-9496-1768932074F9}" srcId="{823E8D1F-EC07-4103-BAD6-C8A1050E73C4}" destId="{98D33020-4142-4718-9A18-3E0E45068F0C}" srcOrd="0" destOrd="0" parTransId="{C0A874DD-B62E-4D88-9837-E41B147208F3}" sibTransId="{9BC5384B-2BB5-46B9-AECD-61CD72A38C45}"/>
    <dgm:cxn modelId="{819ADFD7-2E2C-4C6D-8225-7EC3D2DB4CF2}" type="presOf" srcId="{041F0196-E24E-4AB9-90E6-37FF18552C8E}" destId="{BD1ECFAB-3249-4E9E-B6F2-CAA67BAA9EBB}" srcOrd="0" destOrd="0" presId="urn:microsoft.com/office/officeart/2018/2/layout/IconVerticalSolidList"/>
    <dgm:cxn modelId="{7BED27F7-0AC9-4899-A025-00C89D7B8EF7}" type="presOf" srcId="{55E4ECF8-74D4-4F36-97FE-AB496B4458AB}" destId="{ECD26740-E9F1-43B4-A600-99336F70DF78}" srcOrd="0" destOrd="0" presId="urn:microsoft.com/office/officeart/2018/2/layout/IconVerticalSolidList"/>
    <dgm:cxn modelId="{CDDC2AF2-3ED3-46AC-B33C-E2ED3799DA36}" type="presParOf" srcId="{24AE3C9A-39C9-4294-8F6B-5395C32FBA84}" destId="{01ACB75D-D621-4BCF-B1FA-2262639E2F76}" srcOrd="0" destOrd="0" presId="urn:microsoft.com/office/officeart/2018/2/layout/IconVerticalSolidList"/>
    <dgm:cxn modelId="{A622D959-66E9-4BFE-8EAD-4D4E848129E5}" type="presParOf" srcId="{01ACB75D-D621-4BCF-B1FA-2262639E2F76}" destId="{E3DF720E-0E31-4284-A71D-EEF5A2B4D917}" srcOrd="0" destOrd="0" presId="urn:microsoft.com/office/officeart/2018/2/layout/IconVerticalSolidList"/>
    <dgm:cxn modelId="{60C59145-109B-446A-982F-E160A36C1609}" type="presParOf" srcId="{01ACB75D-D621-4BCF-B1FA-2262639E2F76}" destId="{8535B2CA-756A-4602-AFDD-0EB485A5F91D}" srcOrd="1" destOrd="0" presId="urn:microsoft.com/office/officeart/2018/2/layout/IconVerticalSolidList"/>
    <dgm:cxn modelId="{B35E0981-6689-4360-A9E0-0CB5EF19A5AA}" type="presParOf" srcId="{01ACB75D-D621-4BCF-B1FA-2262639E2F76}" destId="{FA504CF1-326B-462D-A697-BA547916BF58}" srcOrd="2" destOrd="0" presId="urn:microsoft.com/office/officeart/2018/2/layout/IconVerticalSolidList"/>
    <dgm:cxn modelId="{C3CEE67E-BE7D-4CA5-A9A4-64828B7D4B43}" type="presParOf" srcId="{01ACB75D-D621-4BCF-B1FA-2262639E2F76}" destId="{C4357A46-83BB-4C27-8EC4-982DC6EFCCD5}" srcOrd="3" destOrd="0" presId="urn:microsoft.com/office/officeart/2018/2/layout/IconVerticalSolidList"/>
    <dgm:cxn modelId="{61B961FD-8B82-4C78-AB13-30B5D709AF40}" type="presParOf" srcId="{24AE3C9A-39C9-4294-8F6B-5395C32FBA84}" destId="{1AB46F98-CCD7-4E22-8121-6D220CF518EE}" srcOrd="1" destOrd="0" presId="urn:microsoft.com/office/officeart/2018/2/layout/IconVerticalSolidList"/>
    <dgm:cxn modelId="{F5D07BE7-8E4F-42B0-9618-93A5AE5FFD6F}" type="presParOf" srcId="{24AE3C9A-39C9-4294-8F6B-5395C32FBA84}" destId="{48522600-A5B0-46D6-ACAF-2DF06D43067C}" srcOrd="2" destOrd="0" presId="urn:microsoft.com/office/officeart/2018/2/layout/IconVerticalSolidList"/>
    <dgm:cxn modelId="{6DFF1829-4FD5-48C9-A553-1B4D15B13ACA}" type="presParOf" srcId="{48522600-A5B0-46D6-ACAF-2DF06D43067C}" destId="{D1F3E8FF-5D5F-4E88-9733-7851D1E815E2}" srcOrd="0" destOrd="0" presId="urn:microsoft.com/office/officeart/2018/2/layout/IconVerticalSolidList"/>
    <dgm:cxn modelId="{F32E557D-E870-4928-B9BE-52C307193B1B}" type="presParOf" srcId="{48522600-A5B0-46D6-ACAF-2DF06D43067C}" destId="{4873F568-022C-471B-872B-07967FBF1EBB}" srcOrd="1" destOrd="0" presId="urn:microsoft.com/office/officeart/2018/2/layout/IconVerticalSolidList"/>
    <dgm:cxn modelId="{AFBB0FFE-DF09-4D56-BF37-1503D9401708}" type="presParOf" srcId="{48522600-A5B0-46D6-ACAF-2DF06D43067C}" destId="{05466AF4-1698-4CBB-A1FD-1AA3A2EC9FAC}" srcOrd="2" destOrd="0" presId="urn:microsoft.com/office/officeart/2018/2/layout/IconVerticalSolidList"/>
    <dgm:cxn modelId="{C94B270F-40DE-4669-93A4-B0A44E59AC04}" type="presParOf" srcId="{48522600-A5B0-46D6-ACAF-2DF06D43067C}" destId="{ECD26740-E9F1-43B4-A600-99336F70DF78}" srcOrd="3" destOrd="0" presId="urn:microsoft.com/office/officeart/2018/2/layout/IconVerticalSolidList"/>
    <dgm:cxn modelId="{1E265230-A10A-4954-B67D-01B27FE6C7D0}" type="presParOf" srcId="{24AE3C9A-39C9-4294-8F6B-5395C32FBA84}" destId="{96AD5F5D-F450-44D2-9B45-F22CE0229E96}" srcOrd="3" destOrd="0" presId="urn:microsoft.com/office/officeart/2018/2/layout/IconVerticalSolidList"/>
    <dgm:cxn modelId="{EBF1E6A9-D3F7-4AD9-BA3E-212AFF1B1739}" type="presParOf" srcId="{24AE3C9A-39C9-4294-8F6B-5395C32FBA84}" destId="{2A50CCA3-74C9-42A8-96DB-113B2685746C}" srcOrd="4" destOrd="0" presId="urn:microsoft.com/office/officeart/2018/2/layout/IconVerticalSolidList"/>
    <dgm:cxn modelId="{7344F7DE-AAB0-4BB6-B7B9-FB6DD40A9C30}" type="presParOf" srcId="{2A50CCA3-74C9-42A8-96DB-113B2685746C}" destId="{511C7016-FAD8-4C7A-8DF2-5F68D733A5F4}" srcOrd="0" destOrd="0" presId="urn:microsoft.com/office/officeart/2018/2/layout/IconVerticalSolidList"/>
    <dgm:cxn modelId="{2BF4ACA4-DCA7-47FD-8147-E372BEBB73A0}" type="presParOf" srcId="{2A50CCA3-74C9-42A8-96DB-113B2685746C}" destId="{843F899E-4BD2-4A1E-983B-F530CC5F2A5C}" srcOrd="1" destOrd="0" presId="urn:microsoft.com/office/officeart/2018/2/layout/IconVerticalSolidList"/>
    <dgm:cxn modelId="{DB2C4C77-081F-4F2D-8354-EAA87C107D44}" type="presParOf" srcId="{2A50CCA3-74C9-42A8-96DB-113B2685746C}" destId="{A8D38E73-3686-4488-8877-9BDBBC191099}" srcOrd="2" destOrd="0" presId="urn:microsoft.com/office/officeart/2018/2/layout/IconVerticalSolidList"/>
    <dgm:cxn modelId="{EBB4BA00-3F53-43A3-B738-11DD8CABA0D6}" type="presParOf" srcId="{2A50CCA3-74C9-42A8-96DB-113B2685746C}" destId="{BD1ECFAB-3249-4E9E-B6F2-CAA67BAA9EB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744412-9B54-4BC8-9DE6-E8B47D8656E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A8AB95D-FCAC-4960-BDBC-0BA971B426EE}">
      <dgm:prSet/>
      <dgm:spPr/>
      <dgm:t>
        <a:bodyPr/>
        <a:lstStyle/>
        <a:p>
          <a:r>
            <a:rPr lang="en-CA" b="0" i="0"/>
            <a:t>age</a:t>
          </a:r>
          <a:endParaRPr lang="en-US"/>
        </a:p>
      </dgm:t>
    </dgm:pt>
    <dgm:pt modelId="{42117FAC-AFDC-4AE3-9BD9-F5641975CE2E}" type="parTrans" cxnId="{544EA2BB-E6A0-4931-B147-D4F64F3EBC45}">
      <dgm:prSet/>
      <dgm:spPr/>
      <dgm:t>
        <a:bodyPr/>
        <a:lstStyle/>
        <a:p>
          <a:endParaRPr lang="en-US"/>
        </a:p>
      </dgm:t>
    </dgm:pt>
    <dgm:pt modelId="{E274173C-CC62-47F6-8494-BDEF1998C915}" type="sibTrans" cxnId="{544EA2BB-E6A0-4931-B147-D4F64F3EBC45}">
      <dgm:prSet/>
      <dgm:spPr/>
      <dgm:t>
        <a:bodyPr/>
        <a:lstStyle/>
        <a:p>
          <a:endParaRPr lang="en-US"/>
        </a:p>
      </dgm:t>
    </dgm:pt>
    <dgm:pt modelId="{5D15989C-CB33-462A-9F01-01A9ACDAB59D}">
      <dgm:prSet/>
      <dgm:spPr/>
      <dgm:t>
        <a:bodyPr/>
        <a:lstStyle/>
        <a:p>
          <a:r>
            <a:rPr lang="en-CA" b="0" i="0"/>
            <a:t>sex</a:t>
          </a:r>
          <a:endParaRPr lang="en-US"/>
        </a:p>
      </dgm:t>
    </dgm:pt>
    <dgm:pt modelId="{55C4AE24-1764-4174-88D5-F902D958ECC5}" type="parTrans" cxnId="{6FB53D19-04A1-489C-AEBC-595821520963}">
      <dgm:prSet/>
      <dgm:spPr/>
      <dgm:t>
        <a:bodyPr/>
        <a:lstStyle/>
        <a:p>
          <a:endParaRPr lang="en-US"/>
        </a:p>
      </dgm:t>
    </dgm:pt>
    <dgm:pt modelId="{544CFE63-314D-4EC6-A9D1-791A3FDFC9A3}" type="sibTrans" cxnId="{6FB53D19-04A1-489C-AEBC-595821520963}">
      <dgm:prSet/>
      <dgm:spPr/>
      <dgm:t>
        <a:bodyPr/>
        <a:lstStyle/>
        <a:p>
          <a:endParaRPr lang="en-US"/>
        </a:p>
      </dgm:t>
    </dgm:pt>
    <dgm:pt modelId="{DC6BF93C-CA7F-4876-B8D0-3B214FF1639C}">
      <dgm:prSet/>
      <dgm:spPr/>
      <dgm:t>
        <a:bodyPr/>
        <a:lstStyle/>
        <a:p>
          <a:r>
            <a:rPr lang="en-CA" b="0" i="0"/>
            <a:t>chest pain type (4 values)</a:t>
          </a:r>
          <a:endParaRPr lang="en-US"/>
        </a:p>
      </dgm:t>
    </dgm:pt>
    <dgm:pt modelId="{C8F03318-96CF-484C-95D2-0CEFF91AA3CA}" type="parTrans" cxnId="{2E23F9FA-E8A2-4252-8367-5D4C503FCF9C}">
      <dgm:prSet/>
      <dgm:spPr/>
      <dgm:t>
        <a:bodyPr/>
        <a:lstStyle/>
        <a:p>
          <a:endParaRPr lang="en-US"/>
        </a:p>
      </dgm:t>
    </dgm:pt>
    <dgm:pt modelId="{DC0DEE94-393A-488D-BEEA-6C537FFC4FC4}" type="sibTrans" cxnId="{2E23F9FA-E8A2-4252-8367-5D4C503FCF9C}">
      <dgm:prSet/>
      <dgm:spPr/>
      <dgm:t>
        <a:bodyPr/>
        <a:lstStyle/>
        <a:p>
          <a:endParaRPr lang="en-US"/>
        </a:p>
      </dgm:t>
    </dgm:pt>
    <dgm:pt modelId="{2B7C0F47-CF7B-4D35-89B3-C8D4C06B08E7}">
      <dgm:prSet/>
      <dgm:spPr/>
      <dgm:t>
        <a:bodyPr/>
        <a:lstStyle/>
        <a:p>
          <a:r>
            <a:rPr lang="en-CA" b="0" i="0"/>
            <a:t>resting blood pressure</a:t>
          </a:r>
          <a:endParaRPr lang="en-US"/>
        </a:p>
      </dgm:t>
    </dgm:pt>
    <dgm:pt modelId="{B9699339-F0A4-4CF9-8017-164F0AA04F87}" type="parTrans" cxnId="{82A2346F-04E9-4256-9E1F-5A8C53DB2423}">
      <dgm:prSet/>
      <dgm:spPr/>
      <dgm:t>
        <a:bodyPr/>
        <a:lstStyle/>
        <a:p>
          <a:endParaRPr lang="en-US"/>
        </a:p>
      </dgm:t>
    </dgm:pt>
    <dgm:pt modelId="{2DFCA671-D548-44E8-AB66-45E306752A4C}" type="sibTrans" cxnId="{82A2346F-04E9-4256-9E1F-5A8C53DB2423}">
      <dgm:prSet/>
      <dgm:spPr/>
      <dgm:t>
        <a:bodyPr/>
        <a:lstStyle/>
        <a:p>
          <a:endParaRPr lang="en-US"/>
        </a:p>
      </dgm:t>
    </dgm:pt>
    <dgm:pt modelId="{F9E4D182-B68F-4A51-8984-B2F630E414BB}">
      <dgm:prSet/>
      <dgm:spPr/>
      <dgm:t>
        <a:bodyPr/>
        <a:lstStyle/>
        <a:p>
          <a:r>
            <a:rPr lang="en-CA" b="0" i="0"/>
            <a:t>serum cholestoral in mg/dl</a:t>
          </a:r>
          <a:endParaRPr lang="en-US"/>
        </a:p>
      </dgm:t>
    </dgm:pt>
    <dgm:pt modelId="{5D4E864A-0678-4BAA-93CF-A9B7403310D1}" type="parTrans" cxnId="{88B54DE6-64B7-4198-B5C9-299C9BB8D28A}">
      <dgm:prSet/>
      <dgm:spPr/>
      <dgm:t>
        <a:bodyPr/>
        <a:lstStyle/>
        <a:p>
          <a:endParaRPr lang="en-US"/>
        </a:p>
      </dgm:t>
    </dgm:pt>
    <dgm:pt modelId="{83DDDD5B-D84F-4DB3-8D4E-5A2C21F2F135}" type="sibTrans" cxnId="{88B54DE6-64B7-4198-B5C9-299C9BB8D28A}">
      <dgm:prSet/>
      <dgm:spPr/>
      <dgm:t>
        <a:bodyPr/>
        <a:lstStyle/>
        <a:p>
          <a:endParaRPr lang="en-US"/>
        </a:p>
      </dgm:t>
    </dgm:pt>
    <dgm:pt modelId="{93ADBC29-0B32-4DB6-8ED7-9B2C8FE45658}">
      <dgm:prSet/>
      <dgm:spPr/>
      <dgm:t>
        <a:bodyPr/>
        <a:lstStyle/>
        <a:p>
          <a:r>
            <a:rPr lang="en-CA" b="0" i="0"/>
            <a:t>fasting blood sugar &gt; 120 mg/dl</a:t>
          </a:r>
          <a:endParaRPr lang="en-US"/>
        </a:p>
      </dgm:t>
    </dgm:pt>
    <dgm:pt modelId="{D76BF00C-2340-4D3F-9235-D31BD76B3D9A}" type="parTrans" cxnId="{6724BDD3-E49D-4BFF-A4A2-366285F5C30B}">
      <dgm:prSet/>
      <dgm:spPr/>
      <dgm:t>
        <a:bodyPr/>
        <a:lstStyle/>
        <a:p>
          <a:endParaRPr lang="en-US"/>
        </a:p>
      </dgm:t>
    </dgm:pt>
    <dgm:pt modelId="{C7C01199-D8E4-456D-A741-1E571E98C7E0}" type="sibTrans" cxnId="{6724BDD3-E49D-4BFF-A4A2-366285F5C30B}">
      <dgm:prSet/>
      <dgm:spPr/>
      <dgm:t>
        <a:bodyPr/>
        <a:lstStyle/>
        <a:p>
          <a:endParaRPr lang="en-US"/>
        </a:p>
      </dgm:t>
    </dgm:pt>
    <dgm:pt modelId="{F2DE2A25-7F92-4D9C-BDC4-FD956D3BAFE5}">
      <dgm:prSet/>
      <dgm:spPr/>
      <dgm:t>
        <a:bodyPr/>
        <a:lstStyle/>
        <a:p>
          <a:r>
            <a:rPr lang="en-CA" b="0" i="0"/>
            <a:t>resting electrocardiographic results (values 0,1,2)</a:t>
          </a:r>
          <a:endParaRPr lang="en-US"/>
        </a:p>
      </dgm:t>
    </dgm:pt>
    <dgm:pt modelId="{22B25BDE-D138-4197-914D-82D920FA6F1B}" type="parTrans" cxnId="{879C6D58-8770-45AC-A66B-B4CFB42DD864}">
      <dgm:prSet/>
      <dgm:spPr/>
      <dgm:t>
        <a:bodyPr/>
        <a:lstStyle/>
        <a:p>
          <a:endParaRPr lang="en-US"/>
        </a:p>
      </dgm:t>
    </dgm:pt>
    <dgm:pt modelId="{D77E6081-FF81-48E4-975A-FBEA19DCC3F3}" type="sibTrans" cxnId="{879C6D58-8770-45AC-A66B-B4CFB42DD864}">
      <dgm:prSet/>
      <dgm:spPr/>
      <dgm:t>
        <a:bodyPr/>
        <a:lstStyle/>
        <a:p>
          <a:endParaRPr lang="en-US"/>
        </a:p>
      </dgm:t>
    </dgm:pt>
    <dgm:pt modelId="{287C43A9-4F31-4779-A2E0-D62C9C0AB9F1}">
      <dgm:prSet/>
      <dgm:spPr/>
      <dgm:t>
        <a:bodyPr/>
        <a:lstStyle/>
        <a:p>
          <a:r>
            <a:rPr lang="en-CA" b="0" i="0" dirty="0"/>
            <a:t>maximum heart rate achieved</a:t>
          </a:r>
          <a:endParaRPr lang="en-US" dirty="0"/>
        </a:p>
      </dgm:t>
    </dgm:pt>
    <dgm:pt modelId="{2F4D7375-62E3-458D-B3F4-9D1D92DF8DA0}" type="parTrans" cxnId="{A3CBF027-133D-4ADB-AEA0-0FF2A92BD9B1}">
      <dgm:prSet/>
      <dgm:spPr/>
      <dgm:t>
        <a:bodyPr/>
        <a:lstStyle/>
        <a:p>
          <a:endParaRPr lang="en-US"/>
        </a:p>
      </dgm:t>
    </dgm:pt>
    <dgm:pt modelId="{471F5DC2-B6CC-40A8-85D6-DF1E9962BFD3}" type="sibTrans" cxnId="{A3CBF027-133D-4ADB-AEA0-0FF2A92BD9B1}">
      <dgm:prSet/>
      <dgm:spPr/>
      <dgm:t>
        <a:bodyPr/>
        <a:lstStyle/>
        <a:p>
          <a:endParaRPr lang="en-US"/>
        </a:p>
      </dgm:t>
    </dgm:pt>
    <dgm:pt modelId="{6C00E17A-5F3B-4264-9558-38E152EFCBA4}">
      <dgm:prSet/>
      <dgm:spPr/>
      <dgm:t>
        <a:bodyPr/>
        <a:lstStyle/>
        <a:p>
          <a:r>
            <a:rPr lang="en-CA" b="0" i="0"/>
            <a:t>exercise induced angina</a:t>
          </a:r>
          <a:endParaRPr lang="en-US"/>
        </a:p>
      </dgm:t>
    </dgm:pt>
    <dgm:pt modelId="{AF500374-98D8-4B4B-804F-C21486861A20}" type="parTrans" cxnId="{86AC312D-B012-495A-91EE-7268A8D1D69E}">
      <dgm:prSet/>
      <dgm:spPr/>
      <dgm:t>
        <a:bodyPr/>
        <a:lstStyle/>
        <a:p>
          <a:endParaRPr lang="en-US"/>
        </a:p>
      </dgm:t>
    </dgm:pt>
    <dgm:pt modelId="{9E918A16-83BC-4E90-AB54-82641957FFFE}" type="sibTrans" cxnId="{86AC312D-B012-495A-91EE-7268A8D1D69E}">
      <dgm:prSet/>
      <dgm:spPr/>
      <dgm:t>
        <a:bodyPr/>
        <a:lstStyle/>
        <a:p>
          <a:endParaRPr lang="en-US"/>
        </a:p>
      </dgm:t>
    </dgm:pt>
    <dgm:pt modelId="{D5793655-CCF4-4D91-911B-97DBD524DEA3}">
      <dgm:prSet/>
      <dgm:spPr/>
      <dgm:t>
        <a:bodyPr/>
        <a:lstStyle/>
        <a:p>
          <a:r>
            <a:rPr lang="en-CA" b="0" i="0"/>
            <a:t>oldpeak = ST depression induced by exercise relative to rest</a:t>
          </a:r>
          <a:endParaRPr lang="en-US"/>
        </a:p>
      </dgm:t>
    </dgm:pt>
    <dgm:pt modelId="{00E96484-1731-4AEA-B1B5-85D99CDE7943}" type="parTrans" cxnId="{C286C836-6BF6-4FCC-811A-4887ED9A3999}">
      <dgm:prSet/>
      <dgm:spPr/>
      <dgm:t>
        <a:bodyPr/>
        <a:lstStyle/>
        <a:p>
          <a:endParaRPr lang="en-US"/>
        </a:p>
      </dgm:t>
    </dgm:pt>
    <dgm:pt modelId="{3E04609A-F95E-4A21-827B-6D503AF9EBF4}" type="sibTrans" cxnId="{C286C836-6BF6-4FCC-811A-4887ED9A3999}">
      <dgm:prSet/>
      <dgm:spPr/>
      <dgm:t>
        <a:bodyPr/>
        <a:lstStyle/>
        <a:p>
          <a:endParaRPr lang="en-US"/>
        </a:p>
      </dgm:t>
    </dgm:pt>
    <dgm:pt modelId="{C4E723D9-0918-4547-B724-8B125F90A369}">
      <dgm:prSet/>
      <dgm:spPr/>
      <dgm:t>
        <a:bodyPr/>
        <a:lstStyle/>
        <a:p>
          <a:r>
            <a:rPr lang="en-CA" b="0" i="0"/>
            <a:t>the slope of the peak exercise ST segment</a:t>
          </a:r>
          <a:endParaRPr lang="en-US"/>
        </a:p>
      </dgm:t>
    </dgm:pt>
    <dgm:pt modelId="{FF4FF9AE-8B13-4E02-8340-2D2C186D23A0}" type="parTrans" cxnId="{3EF51551-5D18-4BC1-86AE-0FF71FE4D504}">
      <dgm:prSet/>
      <dgm:spPr/>
      <dgm:t>
        <a:bodyPr/>
        <a:lstStyle/>
        <a:p>
          <a:endParaRPr lang="en-US"/>
        </a:p>
      </dgm:t>
    </dgm:pt>
    <dgm:pt modelId="{6A262FBE-66F4-4F1A-BB85-A47765979500}" type="sibTrans" cxnId="{3EF51551-5D18-4BC1-86AE-0FF71FE4D504}">
      <dgm:prSet/>
      <dgm:spPr/>
      <dgm:t>
        <a:bodyPr/>
        <a:lstStyle/>
        <a:p>
          <a:endParaRPr lang="en-US"/>
        </a:p>
      </dgm:t>
    </dgm:pt>
    <dgm:pt modelId="{8A827BF7-65F1-4EF9-BEBC-0B667C4C323A}">
      <dgm:prSet/>
      <dgm:spPr/>
      <dgm:t>
        <a:bodyPr/>
        <a:lstStyle/>
        <a:p>
          <a:r>
            <a:rPr lang="en-CA" b="0" i="0"/>
            <a:t>number of major vessels (0-3) colored by flourosopy</a:t>
          </a:r>
          <a:endParaRPr lang="en-US"/>
        </a:p>
      </dgm:t>
    </dgm:pt>
    <dgm:pt modelId="{7A01F766-23C6-413C-A5E4-E470481117F2}" type="parTrans" cxnId="{730371B0-1A35-4D3F-A664-A2E52106A4B5}">
      <dgm:prSet/>
      <dgm:spPr/>
      <dgm:t>
        <a:bodyPr/>
        <a:lstStyle/>
        <a:p>
          <a:endParaRPr lang="en-US"/>
        </a:p>
      </dgm:t>
    </dgm:pt>
    <dgm:pt modelId="{61CB863B-0C6D-4737-B375-559E1C237075}" type="sibTrans" cxnId="{730371B0-1A35-4D3F-A664-A2E52106A4B5}">
      <dgm:prSet/>
      <dgm:spPr/>
      <dgm:t>
        <a:bodyPr/>
        <a:lstStyle/>
        <a:p>
          <a:endParaRPr lang="en-US"/>
        </a:p>
      </dgm:t>
    </dgm:pt>
    <dgm:pt modelId="{B00B51C9-21A7-4558-88EE-605FAD409952}">
      <dgm:prSet/>
      <dgm:spPr/>
      <dgm:t>
        <a:bodyPr/>
        <a:lstStyle/>
        <a:p>
          <a:r>
            <a:rPr lang="en-CA" b="0" i="0"/>
            <a:t>thal: 0 = normal; 1 = fixed defect; 2 = reversable defect</a:t>
          </a:r>
          <a:endParaRPr lang="en-US"/>
        </a:p>
      </dgm:t>
    </dgm:pt>
    <dgm:pt modelId="{E031F8AF-BEB6-46F1-8E8B-1C6AE00B49D7}" type="parTrans" cxnId="{8BB6C709-110F-4438-8EC8-0276F0857CDF}">
      <dgm:prSet/>
      <dgm:spPr/>
      <dgm:t>
        <a:bodyPr/>
        <a:lstStyle/>
        <a:p>
          <a:endParaRPr lang="en-US"/>
        </a:p>
      </dgm:t>
    </dgm:pt>
    <dgm:pt modelId="{D10DFAB5-9FF7-45C5-A628-699E61A59B94}" type="sibTrans" cxnId="{8BB6C709-110F-4438-8EC8-0276F0857CDF}">
      <dgm:prSet/>
      <dgm:spPr/>
      <dgm:t>
        <a:bodyPr/>
        <a:lstStyle/>
        <a:p>
          <a:endParaRPr lang="en-US"/>
        </a:p>
      </dgm:t>
    </dgm:pt>
    <dgm:pt modelId="{5064A8FD-D7BF-48E1-ADE6-E706F41E29A7}" type="pres">
      <dgm:prSet presAssocID="{D8744412-9B54-4BC8-9DE6-E8B47D8656EF}" presName="linear" presStyleCnt="0">
        <dgm:presLayoutVars>
          <dgm:animLvl val="lvl"/>
          <dgm:resizeHandles val="exact"/>
        </dgm:presLayoutVars>
      </dgm:prSet>
      <dgm:spPr/>
    </dgm:pt>
    <dgm:pt modelId="{7253DFE1-C55F-4316-84C0-086D47B15DAE}" type="pres">
      <dgm:prSet presAssocID="{DA8AB95D-FCAC-4960-BDBC-0BA971B426EE}" presName="parentText" presStyleLbl="node1" presStyleIdx="0" presStyleCnt="13">
        <dgm:presLayoutVars>
          <dgm:chMax val="0"/>
          <dgm:bulletEnabled val="1"/>
        </dgm:presLayoutVars>
      </dgm:prSet>
      <dgm:spPr/>
    </dgm:pt>
    <dgm:pt modelId="{AE8CBB57-9471-4C8C-882B-E49271C04537}" type="pres">
      <dgm:prSet presAssocID="{E274173C-CC62-47F6-8494-BDEF1998C915}" presName="spacer" presStyleCnt="0"/>
      <dgm:spPr/>
    </dgm:pt>
    <dgm:pt modelId="{8D688038-53C2-4870-9879-5CD887D2EFF8}" type="pres">
      <dgm:prSet presAssocID="{5D15989C-CB33-462A-9F01-01A9ACDAB59D}" presName="parentText" presStyleLbl="node1" presStyleIdx="1" presStyleCnt="13">
        <dgm:presLayoutVars>
          <dgm:chMax val="0"/>
          <dgm:bulletEnabled val="1"/>
        </dgm:presLayoutVars>
      </dgm:prSet>
      <dgm:spPr/>
    </dgm:pt>
    <dgm:pt modelId="{3318A642-0EC7-49EE-A906-37BC00DEE894}" type="pres">
      <dgm:prSet presAssocID="{544CFE63-314D-4EC6-A9D1-791A3FDFC9A3}" presName="spacer" presStyleCnt="0"/>
      <dgm:spPr/>
    </dgm:pt>
    <dgm:pt modelId="{7F400B85-BA9E-45C8-BC11-C20BE42246B3}" type="pres">
      <dgm:prSet presAssocID="{DC6BF93C-CA7F-4876-B8D0-3B214FF1639C}" presName="parentText" presStyleLbl="node1" presStyleIdx="2" presStyleCnt="13">
        <dgm:presLayoutVars>
          <dgm:chMax val="0"/>
          <dgm:bulletEnabled val="1"/>
        </dgm:presLayoutVars>
      </dgm:prSet>
      <dgm:spPr/>
    </dgm:pt>
    <dgm:pt modelId="{CAB797E5-EE06-400F-B1EE-BE28A2CDDA79}" type="pres">
      <dgm:prSet presAssocID="{DC0DEE94-393A-488D-BEEA-6C537FFC4FC4}" presName="spacer" presStyleCnt="0"/>
      <dgm:spPr/>
    </dgm:pt>
    <dgm:pt modelId="{9C6E55B8-9214-4660-B859-3DDC75166F70}" type="pres">
      <dgm:prSet presAssocID="{2B7C0F47-CF7B-4D35-89B3-C8D4C06B08E7}" presName="parentText" presStyleLbl="node1" presStyleIdx="3" presStyleCnt="13">
        <dgm:presLayoutVars>
          <dgm:chMax val="0"/>
          <dgm:bulletEnabled val="1"/>
        </dgm:presLayoutVars>
      </dgm:prSet>
      <dgm:spPr/>
    </dgm:pt>
    <dgm:pt modelId="{563916FE-0504-452A-8F29-DA489702AEB0}" type="pres">
      <dgm:prSet presAssocID="{2DFCA671-D548-44E8-AB66-45E306752A4C}" presName="spacer" presStyleCnt="0"/>
      <dgm:spPr/>
    </dgm:pt>
    <dgm:pt modelId="{0E39F0B3-FDDD-49E6-ADB7-62CFD31CF160}" type="pres">
      <dgm:prSet presAssocID="{F9E4D182-B68F-4A51-8984-B2F630E414BB}" presName="parentText" presStyleLbl="node1" presStyleIdx="4" presStyleCnt="13">
        <dgm:presLayoutVars>
          <dgm:chMax val="0"/>
          <dgm:bulletEnabled val="1"/>
        </dgm:presLayoutVars>
      </dgm:prSet>
      <dgm:spPr/>
    </dgm:pt>
    <dgm:pt modelId="{404D778F-9B34-480C-9E29-746627FA5147}" type="pres">
      <dgm:prSet presAssocID="{83DDDD5B-D84F-4DB3-8D4E-5A2C21F2F135}" presName="spacer" presStyleCnt="0"/>
      <dgm:spPr/>
    </dgm:pt>
    <dgm:pt modelId="{AE1B04B4-983B-4D5F-A8D1-BD58CD788343}" type="pres">
      <dgm:prSet presAssocID="{93ADBC29-0B32-4DB6-8ED7-9B2C8FE45658}" presName="parentText" presStyleLbl="node1" presStyleIdx="5" presStyleCnt="13">
        <dgm:presLayoutVars>
          <dgm:chMax val="0"/>
          <dgm:bulletEnabled val="1"/>
        </dgm:presLayoutVars>
      </dgm:prSet>
      <dgm:spPr/>
    </dgm:pt>
    <dgm:pt modelId="{E3414C87-16AC-46AB-A366-1CAB03D691A8}" type="pres">
      <dgm:prSet presAssocID="{C7C01199-D8E4-456D-A741-1E571E98C7E0}" presName="spacer" presStyleCnt="0"/>
      <dgm:spPr/>
    </dgm:pt>
    <dgm:pt modelId="{D8C8C3B1-875E-4367-9E1A-FF52AC9F28C3}" type="pres">
      <dgm:prSet presAssocID="{F2DE2A25-7F92-4D9C-BDC4-FD956D3BAFE5}" presName="parentText" presStyleLbl="node1" presStyleIdx="6" presStyleCnt="13">
        <dgm:presLayoutVars>
          <dgm:chMax val="0"/>
          <dgm:bulletEnabled val="1"/>
        </dgm:presLayoutVars>
      </dgm:prSet>
      <dgm:spPr/>
    </dgm:pt>
    <dgm:pt modelId="{DD9991B8-EA26-49EB-831D-1F5FFE1493DA}" type="pres">
      <dgm:prSet presAssocID="{D77E6081-FF81-48E4-975A-FBEA19DCC3F3}" presName="spacer" presStyleCnt="0"/>
      <dgm:spPr/>
    </dgm:pt>
    <dgm:pt modelId="{F29D052C-5D06-4095-8DDF-1ED842E2BD80}" type="pres">
      <dgm:prSet presAssocID="{287C43A9-4F31-4779-A2E0-D62C9C0AB9F1}" presName="parentText" presStyleLbl="node1" presStyleIdx="7" presStyleCnt="13">
        <dgm:presLayoutVars>
          <dgm:chMax val="0"/>
          <dgm:bulletEnabled val="1"/>
        </dgm:presLayoutVars>
      </dgm:prSet>
      <dgm:spPr/>
    </dgm:pt>
    <dgm:pt modelId="{6C98098B-C602-43C6-AEAD-A7EBE0082E68}" type="pres">
      <dgm:prSet presAssocID="{471F5DC2-B6CC-40A8-85D6-DF1E9962BFD3}" presName="spacer" presStyleCnt="0"/>
      <dgm:spPr/>
    </dgm:pt>
    <dgm:pt modelId="{4B453503-A5C9-4558-92CE-CFDE687563E1}" type="pres">
      <dgm:prSet presAssocID="{6C00E17A-5F3B-4264-9558-38E152EFCBA4}" presName="parentText" presStyleLbl="node1" presStyleIdx="8" presStyleCnt="13">
        <dgm:presLayoutVars>
          <dgm:chMax val="0"/>
          <dgm:bulletEnabled val="1"/>
        </dgm:presLayoutVars>
      </dgm:prSet>
      <dgm:spPr/>
    </dgm:pt>
    <dgm:pt modelId="{C7139C4D-274F-4E62-8169-5917D57C5F17}" type="pres">
      <dgm:prSet presAssocID="{9E918A16-83BC-4E90-AB54-82641957FFFE}" presName="spacer" presStyleCnt="0"/>
      <dgm:spPr/>
    </dgm:pt>
    <dgm:pt modelId="{1129CE4B-B6F9-4848-8CA0-AF2413A46BCD}" type="pres">
      <dgm:prSet presAssocID="{D5793655-CCF4-4D91-911B-97DBD524DEA3}" presName="parentText" presStyleLbl="node1" presStyleIdx="9" presStyleCnt="13">
        <dgm:presLayoutVars>
          <dgm:chMax val="0"/>
          <dgm:bulletEnabled val="1"/>
        </dgm:presLayoutVars>
      </dgm:prSet>
      <dgm:spPr/>
    </dgm:pt>
    <dgm:pt modelId="{EADA1B10-8F2D-433C-B4C2-C9181E2DE841}" type="pres">
      <dgm:prSet presAssocID="{3E04609A-F95E-4A21-827B-6D503AF9EBF4}" presName="spacer" presStyleCnt="0"/>
      <dgm:spPr/>
    </dgm:pt>
    <dgm:pt modelId="{AE4E0974-8A59-476A-9F4D-254B5625E753}" type="pres">
      <dgm:prSet presAssocID="{C4E723D9-0918-4547-B724-8B125F90A369}" presName="parentText" presStyleLbl="node1" presStyleIdx="10" presStyleCnt="13">
        <dgm:presLayoutVars>
          <dgm:chMax val="0"/>
          <dgm:bulletEnabled val="1"/>
        </dgm:presLayoutVars>
      </dgm:prSet>
      <dgm:spPr/>
    </dgm:pt>
    <dgm:pt modelId="{A8796299-1655-415B-A897-65EA98C062A0}" type="pres">
      <dgm:prSet presAssocID="{6A262FBE-66F4-4F1A-BB85-A47765979500}" presName="spacer" presStyleCnt="0"/>
      <dgm:spPr/>
    </dgm:pt>
    <dgm:pt modelId="{69BC9DC3-BE89-4EE7-B8D0-95AA262EE9B9}" type="pres">
      <dgm:prSet presAssocID="{8A827BF7-65F1-4EF9-BEBC-0B667C4C323A}" presName="parentText" presStyleLbl="node1" presStyleIdx="11" presStyleCnt="13">
        <dgm:presLayoutVars>
          <dgm:chMax val="0"/>
          <dgm:bulletEnabled val="1"/>
        </dgm:presLayoutVars>
      </dgm:prSet>
      <dgm:spPr/>
    </dgm:pt>
    <dgm:pt modelId="{8354C713-3D93-4673-91B4-4A4C1C663188}" type="pres">
      <dgm:prSet presAssocID="{61CB863B-0C6D-4737-B375-559E1C237075}" presName="spacer" presStyleCnt="0"/>
      <dgm:spPr/>
    </dgm:pt>
    <dgm:pt modelId="{61CB1427-382C-4094-ADAE-0A2FDA7DDF3F}" type="pres">
      <dgm:prSet presAssocID="{B00B51C9-21A7-4558-88EE-605FAD409952}" presName="parentText" presStyleLbl="node1" presStyleIdx="12" presStyleCnt="13">
        <dgm:presLayoutVars>
          <dgm:chMax val="0"/>
          <dgm:bulletEnabled val="1"/>
        </dgm:presLayoutVars>
      </dgm:prSet>
      <dgm:spPr/>
    </dgm:pt>
  </dgm:ptLst>
  <dgm:cxnLst>
    <dgm:cxn modelId="{8BB6C709-110F-4438-8EC8-0276F0857CDF}" srcId="{D8744412-9B54-4BC8-9DE6-E8B47D8656EF}" destId="{B00B51C9-21A7-4558-88EE-605FAD409952}" srcOrd="12" destOrd="0" parTransId="{E031F8AF-BEB6-46F1-8E8B-1C6AE00B49D7}" sibTransId="{D10DFAB5-9FF7-45C5-A628-699E61A59B94}"/>
    <dgm:cxn modelId="{6FB53D19-04A1-489C-AEBC-595821520963}" srcId="{D8744412-9B54-4BC8-9DE6-E8B47D8656EF}" destId="{5D15989C-CB33-462A-9F01-01A9ACDAB59D}" srcOrd="1" destOrd="0" parTransId="{55C4AE24-1764-4174-88D5-F902D958ECC5}" sibTransId="{544CFE63-314D-4EC6-A9D1-791A3FDFC9A3}"/>
    <dgm:cxn modelId="{A3CBF027-133D-4ADB-AEA0-0FF2A92BD9B1}" srcId="{D8744412-9B54-4BC8-9DE6-E8B47D8656EF}" destId="{287C43A9-4F31-4779-A2E0-D62C9C0AB9F1}" srcOrd="7" destOrd="0" parTransId="{2F4D7375-62E3-458D-B3F4-9D1D92DF8DA0}" sibTransId="{471F5DC2-B6CC-40A8-85D6-DF1E9962BFD3}"/>
    <dgm:cxn modelId="{3F335E2B-BA52-410B-9A0C-B0265829D3F4}" type="presOf" srcId="{287C43A9-4F31-4779-A2E0-D62C9C0AB9F1}" destId="{F29D052C-5D06-4095-8DDF-1ED842E2BD80}" srcOrd="0" destOrd="0" presId="urn:microsoft.com/office/officeart/2005/8/layout/vList2"/>
    <dgm:cxn modelId="{86AC312D-B012-495A-91EE-7268A8D1D69E}" srcId="{D8744412-9B54-4BC8-9DE6-E8B47D8656EF}" destId="{6C00E17A-5F3B-4264-9558-38E152EFCBA4}" srcOrd="8" destOrd="0" parTransId="{AF500374-98D8-4B4B-804F-C21486861A20}" sibTransId="{9E918A16-83BC-4E90-AB54-82641957FFFE}"/>
    <dgm:cxn modelId="{C286C836-6BF6-4FCC-811A-4887ED9A3999}" srcId="{D8744412-9B54-4BC8-9DE6-E8B47D8656EF}" destId="{D5793655-CCF4-4D91-911B-97DBD524DEA3}" srcOrd="9" destOrd="0" parTransId="{00E96484-1731-4AEA-B1B5-85D99CDE7943}" sibTransId="{3E04609A-F95E-4A21-827B-6D503AF9EBF4}"/>
    <dgm:cxn modelId="{3FB63B43-F5FF-43D4-99D6-C19CB5C4F1C4}" type="presOf" srcId="{5D15989C-CB33-462A-9F01-01A9ACDAB59D}" destId="{8D688038-53C2-4870-9879-5CD887D2EFF8}" srcOrd="0" destOrd="0" presId="urn:microsoft.com/office/officeart/2005/8/layout/vList2"/>
    <dgm:cxn modelId="{30A7184E-894D-4F16-9111-504F00287DB0}" type="presOf" srcId="{B00B51C9-21A7-4558-88EE-605FAD409952}" destId="{61CB1427-382C-4094-ADAE-0A2FDA7DDF3F}" srcOrd="0" destOrd="0" presId="urn:microsoft.com/office/officeart/2005/8/layout/vList2"/>
    <dgm:cxn modelId="{82A2346F-04E9-4256-9E1F-5A8C53DB2423}" srcId="{D8744412-9B54-4BC8-9DE6-E8B47D8656EF}" destId="{2B7C0F47-CF7B-4D35-89B3-C8D4C06B08E7}" srcOrd="3" destOrd="0" parTransId="{B9699339-F0A4-4CF9-8017-164F0AA04F87}" sibTransId="{2DFCA671-D548-44E8-AB66-45E306752A4C}"/>
    <dgm:cxn modelId="{3EF51551-5D18-4BC1-86AE-0FF71FE4D504}" srcId="{D8744412-9B54-4BC8-9DE6-E8B47D8656EF}" destId="{C4E723D9-0918-4547-B724-8B125F90A369}" srcOrd="10" destOrd="0" parTransId="{FF4FF9AE-8B13-4E02-8340-2D2C186D23A0}" sibTransId="{6A262FBE-66F4-4F1A-BB85-A47765979500}"/>
    <dgm:cxn modelId="{879C6D58-8770-45AC-A66B-B4CFB42DD864}" srcId="{D8744412-9B54-4BC8-9DE6-E8B47D8656EF}" destId="{F2DE2A25-7F92-4D9C-BDC4-FD956D3BAFE5}" srcOrd="6" destOrd="0" parTransId="{22B25BDE-D138-4197-914D-82D920FA6F1B}" sibTransId="{D77E6081-FF81-48E4-975A-FBEA19DCC3F3}"/>
    <dgm:cxn modelId="{141F1E8B-A99D-4B23-B5CB-A189C2595114}" type="presOf" srcId="{F9E4D182-B68F-4A51-8984-B2F630E414BB}" destId="{0E39F0B3-FDDD-49E6-ADB7-62CFD31CF160}" srcOrd="0" destOrd="0" presId="urn:microsoft.com/office/officeart/2005/8/layout/vList2"/>
    <dgm:cxn modelId="{5BBB9C94-3B67-404A-919D-B6AE51BACC3B}" type="presOf" srcId="{DC6BF93C-CA7F-4876-B8D0-3B214FF1639C}" destId="{7F400B85-BA9E-45C8-BC11-C20BE42246B3}" srcOrd="0" destOrd="0" presId="urn:microsoft.com/office/officeart/2005/8/layout/vList2"/>
    <dgm:cxn modelId="{F2156A96-9079-43F0-A83B-241D33D99EDC}" type="presOf" srcId="{C4E723D9-0918-4547-B724-8B125F90A369}" destId="{AE4E0974-8A59-476A-9F4D-254B5625E753}" srcOrd="0" destOrd="0" presId="urn:microsoft.com/office/officeart/2005/8/layout/vList2"/>
    <dgm:cxn modelId="{023B9799-80BE-458B-80B6-43824081FA48}" type="presOf" srcId="{8A827BF7-65F1-4EF9-BEBC-0B667C4C323A}" destId="{69BC9DC3-BE89-4EE7-B8D0-95AA262EE9B9}" srcOrd="0" destOrd="0" presId="urn:microsoft.com/office/officeart/2005/8/layout/vList2"/>
    <dgm:cxn modelId="{89D6E9A0-F674-4779-B3F2-E442B20DF60D}" type="presOf" srcId="{F2DE2A25-7F92-4D9C-BDC4-FD956D3BAFE5}" destId="{D8C8C3B1-875E-4367-9E1A-FF52AC9F28C3}" srcOrd="0" destOrd="0" presId="urn:microsoft.com/office/officeart/2005/8/layout/vList2"/>
    <dgm:cxn modelId="{730371B0-1A35-4D3F-A664-A2E52106A4B5}" srcId="{D8744412-9B54-4BC8-9DE6-E8B47D8656EF}" destId="{8A827BF7-65F1-4EF9-BEBC-0B667C4C323A}" srcOrd="11" destOrd="0" parTransId="{7A01F766-23C6-413C-A5E4-E470481117F2}" sibTransId="{61CB863B-0C6D-4737-B375-559E1C237075}"/>
    <dgm:cxn modelId="{7E1D16B1-EFDB-4AB4-8630-B4DA6668C482}" type="presOf" srcId="{D8744412-9B54-4BC8-9DE6-E8B47D8656EF}" destId="{5064A8FD-D7BF-48E1-ADE6-E706F41E29A7}" srcOrd="0" destOrd="0" presId="urn:microsoft.com/office/officeart/2005/8/layout/vList2"/>
    <dgm:cxn modelId="{544EA2BB-E6A0-4931-B147-D4F64F3EBC45}" srcId="{D8744412-9B54-4BC8-9DE6-E8B47D8656EF}" destId="{DA8AB95D-FCAC-4960-BDBC-0BA971B426EE}" srcOrd="0" destOrd="0" parTransId="{42117FAC-AFDC-4AE3-9BD9-F5641975CE2E}" sibTransId="{E274173C-CC62-47F6-8494-BDEF1998C915}"/>
    <dgm:cxn modelId="{FC97CACF-40D0-4462-A6B6-B05120A11A5E}" type="presOf" srcId="{6C00E17A-5F3B-4264-9558-38E152EFCBA4}" destId="{4B453503-A5C9-4558-92CE-CFDE687563E1}" srcOrd="0" destOrd="0" presId="urn:microsoft.com/office/officeart/2005/8/layout/vList2"/>
    <dgm:cxn modelId="{6724BDD3-E49D-4BFF-A4A2-366285F5C30B}" srcId="{D8744412-9B54-4BC8-9DE6-E8B47D8656EF}" destId="{93ADBC29-0B32-4DB6-8ED7-9B2C8FE45658}" srcOrd="5" destOrd="0" parTransId="{D76BF00C-2340-4D3F-9235-D31BD76B3D9A}" sibTransId="{C7C01199-D8E4-456D-A741-1E571E98C7E0}"/>
    <dgm:cxn modelId="{E45A90D6-F2A8-4A49-B9CA-4500A996E8DF}" type="presOf" srcId="{D5793655-CCF4-4D91-911B-97DBD524DEA3}" destId="{1129CE4B-B6F9-4848-8CA0-AF2413A46BCD}" srcOrd="0" destOrd="0" presId="urn:microsoft.com/office/officeart/2005/8/layout/vList2"/>
    <dgm:cxn modelId="{1A93BAE2-13B4-4CC8-BD34-49A6CE619BEF}" type="presOf" srcId="{2B7C0F47-CF7B-4D35-89B3-C8D4C06B08E7}" destId="{9C6E55B8-9214-4660-B859-3DDC75166F70}" srcOrd="0" destOrd="0" presId="urn:microsoft.com/office/officeart/2005/8/layout/vList2"/>
    <dgm:cxn modelId="{88B54DE6-64B7-4198-B5C9-299C9BB8D28A}" srcId="{D8744412-9B54-4BC8-9DE6-E8B47D8656EF}" destId="{F9E4D182-B68F-4A51-8984-B2F630E414BB}" srcOrd="4" destOrd="0" parTransId="{5D4E864A-0678-4BAA-93CF-A9B7403310D1}" sibTransId="{83DDDD5B-D84F-4DB3-8D4E-5A2C21F2F135}"/>
    <dgm:cxn modelId="{A46829E8-9AED-4E50-B4A7-DAA899615078}" type="presOf" srcId="{93ADBC29-0B32-4DB6-8ED7-9B2C8FE45658}" destId="{AE1B04B4-983B-4D5F-A8D1-BD58CD788343}" srcOrd="0" destOrd="0" presId="urn:microsoft.com/office/officeart/2005/8/layout/vList2"/>
    <dgm:cxn modelId="{2E23F9FA-E8A2-4252-8367-5D4C503FCF9C}" srcId="{D8744412-9B54-4BC8-9DE6-E8B47D8656EF}" destId="{DC6BF93C-CA7F-4876-B8D0-3B214FF1639C}" srcOrd="2" destOrd="0" parTransId="{C8F03318-96CF-484C-95D2-0CEFF91AA3CA}" sibTransId="{DC0DEE94-393A-488D-BEEA-6C537FFC4FC4}"/>
    <dgm:cxn modelId="{1904A5FE-A40F-4666-B399-8AE330B6F6D5}" type="presOf" srcId="{DA8AB95D-FCAC-4960-BDBC-0BA971B426EE}" destId="{7253DFE1-C55F-4316-84C0-086D47B15DAE}" srcOrd="0" destOrd="0" presId="urn:microsoft.com/office/officeart/2005/8/layout/vList2"/>
    <dgm:cxn modelId="{30E5E72B-AEF3-46D5-BC27-D66357AA861F}" type="presParOf" srcId="{5064A8FD-D7BF-48E1-ADE6-E706F41E29A7}" destId="{7253DFE1-C55F-4316-84C0-086D47B15DAE}" srcOrd="0" destOrd="0" presId="urn:microsoft.com/office/officeart/2005/8/layout/vList2"/>
    <dgm:cxn modelId="{F41A0D79-96AE-4CF4-8C76-D331CF4E4C1B}" type="presParOf" srcId="{5064A8FD-D7BF-48E1-ADE6-E706F41E29A7}" destId="{AE8CBB57-9471-4C8C-882B-E49271C04537}" srcOrd="1" destOrd="0" presId="urn:microsoft.com/office/officeart/2005/8/layout/vList2"/>
    <dgm:cxn modelId="{86CFFA29-1C50-4A2A-9B87-103FF532D59B}" type="presParOf" srcId="{5064A8FD-D7BF-48E1-ADE6-E706F41E29A7}" destId="{8D688038-53C2-4870-9879-5CD887D2EFF8}" srcOrd="2" destOrd="0" presId="urn:microsoft.com/office/officeart/2005/8/layout/vList2"/>
    <dgm:cxn modelId="{CC550979-CD96-4A83-9FFC-24ED068C0A87}" type="presParOf" srcId="{5064A8FD-D7BF-48E1-ADE6-E706F41E29A7}" destId="{3318A642-0EC7-49EE-A906-37BC00DEE894}" srcOrd="3" destOrd="0" presId="urn:microsoft.com/office/officeart/2005/8/layout/vList2"/>
    <dgm:cxn modelId="{19A0E208-E18E-4CE6-AE50-B0654863A05B}" type="presParOf" srcId="{5064A8FD-D7BF-48E1-ADE6-E706F41E29A7}" destId="{7F400B85-BA9E-45C8-BC11-C20BE42246B3}" srcOrd="4" destOrd="0" presId="urn:microsoft.com/office/officeart/2005/8/layout/vList2"/>
    <dgm:cxn modelId="{623F5FCF-0BB6-4820-AF45-6A207D999B8D}" type="presParOf" srcId="{5064A8FD-D7BF-48E1-ADE6-E706F41E29A7}" destId="{CAB797E5-EE06-400F-B1EE-BE28A2CDDA79}" srcOrd="5" destOrd="0" presId="urn:microsoft.com/office/officeart/2005/8/layout/vList2"/>
    <dgm:cxn modelId="{25C5EA5E-8ABF-4293-8FE7-AB86C5B1630B}" type="presParOf" srcId="{5064A8FD-D7BF-48E1-ADE6-E706F41E29A7}" destId="{9C6E55B8-9214-4660-B859-3DDC75166F70}" srcOrd="6" destOrd="0" presId="urn:microsoft.com/office/officeart/2005/8/layout/vList2"/>
    <dgm:cxn modelId="{F11F4F8C-CF2E-44DE-93F6-45A972F15A49}" type="presParOf" srcId="{5064A8FD-D7BF-48E1-ADE6-E706F41E29A7}" destId="{563916FE-0504-452A-8F29-DA489702AEB0}" srcOrd="7" destOrd="0" presId="urn:microsoft.com/office/officeart/2005/8/layout/vList2"/>
    <dgm:cxn modelId="{9B13F072-295D-471B-AEF8-AEBF4D3C06F5}" type="presParOf" srcId="{5064A8FD-D7BF-48E1-ADE6-E706F41E29A7}" destId="{0E39F0B3-FDDD-49E6-ADB7-62CFD31CF160}" srcOrd="8" destOrd="0" presId="urn:microsoft.com/office/officeart/2005/8/layout/vList2"/>
    <dgm:cxn modelId="{16FE49A6-D51D-4D7D-B4EA-E0F303459288}" type="presParOf" srcId="{5064A8FD-D7BF-48E1-ADE6-E706F41E29A7}" destId="{404D778F-9B34-480C-9E29-746627FA5147}" srcOrd="9" destOrd="0" presId="urn:microsoft.com/office/officeart/2005/8/layout/vList2"/>
    <dgm:cxn modelId="{53EDE7BA-77AE-4556-9E8A-DFCB772161F9}" type="presParOf" srcId="{5064A8FD-D7BF-48E1-ADE6-E706F41E29A7}" destId="{AE1B04B4-983B-4D5F-A8D1-BD58CD788343}" srcOrd="10" destOrd="0" presId="urn:microsoft.com/office/officeart/2005/8/layout/vList2"/>
    <dgm:cxn modelId="{DDAA3846-7AF6-49BF-8F7C-15D1DF4801B7}" type="presParOf" srcId="{5064A8FD-D7BF-48E1-ADE6-E706F41E29A7}" destId="{E3414C87-16AC-46AB-A366-1CAB03D691A8}" srcOrd="11" destOrd="0" presId="urn:microsoft.com/office/officeart/2005/8/layout/vList2"/>
    <dgm:cxn modelId="{7AEB0D82-205A-454E-B303-F0BB86D04DC4}" type="presParOf" srcId="{5064A8FD-D7BF-48E1-ADE6-E706F41E29A7}" destId="{D8C8C3B1-875E-4367-9E1A-FF52AC9F28C3}" srcOrd="12" destOrd="0" presId="urn:microsoft.com/office/officeart/2005/8/layout/vList2"/>
    <dgm:cxn modelId="{6A1CC659-6256-4F3E-AD8C-D080C2B8CBD2}" type="presParOf" srcId="{5064A8FD-D7BF-48E1-ADE6-E706F41E29A7}" destId="{DD9991B8-EA26-49EB-831D-1F5FFE1493DA}" srcOrd="13" destOrd="0" presId="urn:microsoft.com/office/officeart/2005/8/layout/vList2"/>
    <dgm:cxn modelId="{D57866D3-9947-4A75-8A0F-4ABBFC7BEDA3}" type="presParOf" srcId="{5064A8FD-D7BF-48E1-ADE6-E706F41E29A7}" destId="{F29D052C-5D06-4095-8DDF-1ED842E2BD80}" srcOrd="14" destOrd="0" presId="urn:microsoft.com/office/officeart/2005/8/layout/vList2"/>
    <dgm:cxn modelId="{68275D7C-B1A2-4D80-B277-9E182E34143B}" type="presParOf" srcId="{5064A8FD-D7BF-48E1-ADE6-E706F41E29A7}" destId="{6C98098B-C602-43C6-AEAD-A7EBE0082E68}" srcOrd="15" destOrd="0" presId="urn:microsoft.com/office/officeart/2005/8/layout/vList2"/>
    <dgm:cxn modelId="{C4F8F4E9-2584-4BFE-874C-FFC2825D178C}" type="presParOf" srcId="{5064A8FD-D7BF-48E1-ADE6-E706F41E29A7}" destId="{4B453503-A5C9-4558-92CE-CFDE687563E1}" srcOrd="16" destOrd="0" presId="urn:microsoft.com/office/officeart/2005/8/layout/vList2"/>
    <dgm:cxn modelId="{39E1BAF4-AB43-487F-BBF5-252C6CF2208D}" type="presParOf" srcId="{5064A8FD-D7BF-48E1-ADE6-E706F41E29A7}" destId="{C7139C4D-274F-4E62-8169-5917D57C5F17}" srcOrd="17" destOrd="0" presId="urn:microsoft.com/office/officeart/2005/8/layout/vList2"/>
    <dgm:cxn modelId="{7155A805-353C-4163-934D-0747C2670D29}" type="presParOf" srcId="{5064A8FD-D7BF-48E1-ADE6-E706F41E29A7}" destId="{1129CE4B-B6F9-4848-8CA0-AF2413A46BCD}" srcOrd="18" destOrd="0" presId="urn:microsoft.com/office/officeart/2005/8/layout/vList2"/>
    <dgm:cxn modelId="{99A1C811-93A2-4669-AD03-D1A4B84678BA}" type="presParOf" srcId="{5064A8FD-D7BF-48E1-ADE6-E706F41E29A7}" destId="{EADA1B10-8F2D-433C-B4C2-C9181E2DE841}" srcOrd="19" destOrd="0" presId="urn:microsoft.com/office/officeart/2005/8/layout/vList2"/>
    <dgm:cxn modelId="{8363708F-2938-4734-96A9-84843B009AA8}" type="presParOf" srcId="{5064A8FD-D7BF-48E1-ADE6-E706F41E29A7}" destId="{AE4E0974-8A59-476A-9F4D-254B5625E753}" srcOrd="20" destOrd="0" presId="urn:microsoft.com/office/officeart/2005/8/layout/vList2"/>
    <dgm:cxn modelId="{80B4CE69-4A37-4F39-BCFC-5315DA1CC85C}" type="presParOf" srcId="{5064A8FD-D7BF-48E1-ADE6-E706F41E29A7}" destId="{A8796299-1655-415B-A897-65EA98C062A0}" srcOrd="21" destOrd="0" presId="urn:microsoft.com/office/officeart/2005/8/layout/vList2"/>
    <dgm:cxn modelId="{D7609930-2272-45E2-B20D-466E7FCF59F9}" type="presParOf" srcId="{5064A8FD-D7BF-48E1-ADE6-E706F41E29A7}" destId="{69BC9DC3-BE89-4EE7-B8D0-95AA262EE9B9}" srcOrd="22" destOrd="0" presId="urn:microsoft.com/office/officeart/2005/8/layout/vList2"/>
    <dgm:cxn modelId="{9E5B3FA2-51CF-4DA0-8778-5226A41AE2AF}" type="presParOf" srcId="{5064A8FD-D7BF-48E1-ADE6-E706F41E29A7}" destId="{8354C713-3D93-4673-91B4-4A4C1C663188}" srcOrd="23" destOrd="0" presId="urn:microsoft.com/office/officeart/2005/8/layout/vList2"/>
    <dgm:cxn modelId="{2AA4F279-C3D0-4EC2-98BB-6445E35000D1}" type="presParOf" srcId="{5064A8FD-D7BF-48E1-ADE6-E706F41E29A7}" destId="{61CB1427-382C-4094-ADAE-0A2FDA7DDF3F}" srcOrd="2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A932B6-A3CD-4988-B339-972E23E817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CF94D0-9E4D-4415-A46B-7C9FE9A1D6D6}">
      <dgm:prSet/>
      <dgm:spPr/>
      <dgm:t>
        <a:bodyPr/>
        <a:lstStyle/>
        <a:p>
          <a:r>
            <a:rPr lang="en-US" b="1" dirty="0"/>
            <a:t>The Modelling process involves Model selection, prediction, and Model  Evaluation of the Dataset.</a:t>
          </a:r>
          <a:endParaRPr lang="en-US" dirty="0"/>
        </a:p>
      </dgm:t>
    </dgm:pt>
    <dgm:pt modelId="{2F1BB027-8B1D-4EBF-A656-851FDD232506}" type="parTrans" cxnId="{9D45C497-32FB-4424-BC5A-1E6C03B1CCFA}">
      <dgm:prSet/>
      <dgm:spPr/>
      <dgm:t>
        <a:bodyPr/>
        <a:lstStyle/>
        <a:p>
          <a:endParaRPr lang="en-US"/>
        </a:p>
      </dgm:t>
    </dgm:pt>
    <dgm:pt modelId="{2995900F-E1F1-4397-8B6F-EB3C2C180E45}" type="sibTrans" cxnId="{9D45C497-32FB-4424-BC5A-1E6C03B1CCFA}">
      <dgm:prSet/>
      <dgm:spPr/>
      <dgm:t>
        <a:bodyPr/>
        <a:lstStyle/>
        <a:p>
          <a:endParaRPr lang="en-US"/>
        </a:p>
      </dgm:t>
    </dgm:pt>
    <dgm:pt modelId="{6F8C7839-0D83-4268-A76D-602675134CDF}">
      <dgm:prSet/>
      <dgm:spPr/>
      <dgm:t>
        <a:bodyPr/>
        <a:lstStyle/>
        <a:p>
          <a:r>
            <a:rPr lang="en-US" b="1" dirty="0"/>
            <a:t>Type of model used in the dataset: Semi-Supervised Algorithm</a:t>
          </a:r>
          <a:endParaRPr lang="en-US" dirty="0"/>
        </a:p>
      </dgm:t>
    </dgm:pt>
    <dgm:pt modelId="{9D94F777-3BD7-41E8-9F4D-784725EB0AEE}" type="parTrans" cxnId="{D81082ED-0ECA-4E67-AA00-F2431D4C46EB}">
      <dgm:prSet/>
      <dgm:spPr/>
      <dgm:t>
        <a:bodyPr/>
        <a:lstStyle/>
        <a:p>
          <a:endParaRPr lang="en-US"/>
        </a:p>
      </dgm:t>
    </dgm:pt>
    <dgm:pt modelId="{69C2B148-9A9F-4B96-BFAF-00687253F2A6}" type="sibTrans" cxnId="{D81082ED-0ECA-4E67-AA00-F2431D4C46EB}">
      <dgm:prSet/>
      <dgm:spPr/>
      <dgm:t>
        <a:bodyPr/>
        <a:lstStyle/>
        <a:p>
          <a:endParaRPr lang="en-US"/>
        </a:p>
      </dgm:t>
    </dgm:pt>
    <dgm:pt modelId="{A89FC620-AB5E-421D-ABBB-827D59F6D493}">
      <dgm:prSet/>
      <dgm:spPr/>
      <dgm:t>
        <a:bodyPr/>
        <a:lstStyle/>
        <a:p>
          <a:r>
            <a:rPr lang="en-US" b="1" dirty="0"/>
            <a:t>Logistic regression</a:t>
          </a:r>
        </a:p>
      </dgm:t>
    </dgm:pt>
    <dgm:pt modelId="{3E308F8C-67F4-4729-976D-36A4A2334472}" type="parTrans" cxnId="{8E2F83F9-9768-4F96-99AE-7405D381371A}">
      <dgm:prSet/>
      <dgm:spPr/>
      <dgm:t>
        <a:bodyPr/>
        <a:lstStyle/>
        <a:p>
          <a:endParaRPr lang="en-US"/>
        </a:p>
      </dgm:t>
    </dgm:pt>
    <dgm:pt modelId="{11B9181E-6244-4B77-AA7B-D2CAB4010379}" type="sibTrans" cxnId="{8E2F83F9-9768-4F96-99AE-7405D381371A}">
      <dgm:prSet/>
      <dgm:spPr/>
      <dgm:t>
        <a:bodyPr/>
        <a:lstStyle/>
        <a:p>
          <a:endParaRPr lang="en-US"/>
        </a:p>
      </dgm:t>
    </dgm:pt>
    <dgm:pt modelId="{D22CBEAA-F082-47CD-BC82-F5E1740D9BF8}" type="pres">
      <dgm:prSet presAssocID="{A8A932B6-A3CD-4988-B339-972E23E817D6}" presName="root" presStyleCnt="0">
        <dgm:presLayoutVars>
          <dgm:dir/>
          <dgm:resizeHandles val="exact"/>
        </dgm:presLayoutVars>
      </dgm:prSet>
      <dgm:spPr/>
    </dgm:pt>
    <dgm:pt modelId="{9059A9B5-23E8-4BDF-9506-E56ABF929DA9}" type="pres">
      <dgm:prSet presAssocID="{7FCF94D0-9E4D-4415-A46B-7C9FE9A1D6D6}" presName="compNode" presStyleCnt="0"/>
      <dgm:spPr/>
    </dgm:pt>
    <dgm:pt modelId="{137C6FF6-D41D-4E10-BE92-F5B40B4B3AA7}" type="pres">
      <dgm:prSet presAssocID="{7FCF94D0-9E4D-4415-A46B-7C9FE9A1D6D6}" presName="bgRect" presStyleLbl="bgShp" presStyleIdx="0" presStyleCnt="3"/>
      <dgm:spPr/>
    </dgm:pt>
    <dgm:pt modelId="{E5054589-15F7-442B-B4C4-44892E2B32D3}" type="pres">
      <dgm:prSet presAssocID="{7FCF94D0-9E4D-4415-A46B-7C9FE9A1D6D6}"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3764DF71-14A4-4D25-83FC-3620E2D20343}" type="pres">
      <dgm:prSet presAssocID="{7FCF94D0-9E4D-4415-A46B-7C9FE9A1D6D6}" presName="spaceRect" presStyleCnt="0"/>
      <dgm:spPr/>
    </dgm:pt>
    <dgm:pt modelId="{7D8B3337-FC71-4F24-BAAB-F63AC93C3344}" type="pres">
      <dgm:prSet presAssocID="{7FCF94D0-9E4D-4415-A46B-7C9FE9A1D6D6}" presName="parTx" presStyleLbl="revTx" presStyleIdx="0" presStyleCnt="3">
        <dgm:presLayoutVars>
          <dgm:chMax val="0"/>
          <dgm:chPref val="0"/>
        </dgm:presLayoutVars>
      </dgm:prSet>
      <dgm:spPr/>
    </dgm:pt>
    <dgm:pt modelId="{834C5268-732D-41EF-A3C4-C8FAA696F08E}" type="pres">
      <dgm:prSet presAssocID="{2995900F-E1F1-4397-8B6F-EB3C2C180E45}" presName="sibTrans" presStyleCnt="0"/>
      <dgm:spPr/>
    </dgm:pt>
    <dgm:pt modelId="{C488F6AE-763B-4B96-9B88-B6C7492EBBF9}" type="pres">
      <dgm:prSet presAssocID="{6F8C7839-0D83-4268-A76D-602675134CDF}" presName="compNode" presStyleCnt="0"/>
      <dgm:spPr/>
    </dgm:pt>
    <dgm:pt modelId="{2230A7E6-CEAA-4D95-BF8B-F2B0788EFE39}" type="pres">
      <dgm:prSet presAssocID="{6F8C7839-0D83-4268-A76D-602675134CDF}" presName="bgRect" presStyleLbl="bgShp" presStyleIdx="1" presStyleCnt="3"/>
      <dgm:spPr/>
    </dgm:pt>
    <dgm:pt modelId="{87319071-EDDD-49B3-A82D-D399F0AD0F9D}" type="pres">
      <dgm:prSet presAssocID="{6F8C7839-0D83-4268-A76D-602675134CDF}"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34BB075-98D3-4E4D-8068-BF507CA8DFB7}" type="pres">
      <dgm:prSet presAssocID="{6F8C7839-0D83-4268-A76D-602675134CDF}" presName="spaceRect" presStyleCnt="0"/>
      <dgm:spPr/>
    </dgm:pt>
    <dgm:pt modelId="{F8F7ADDB-1A78-4375-BA50-F08C1267A2A3}" type="pres">
      <dgm:prSet presAssocID="{6F8C7839-0D83-4268-A76D-602675134CDF}" presName="parTx" presStyleLbl="revTx" presStyleIdx="1" presStyleCnt="3">
        <dgm:presLayoutVars>
          <dgm:chMax val="0"/>
          <dgm:chPref val="0"/>
        </dgm:presLayoutVars>
      </dgm:prSet>
      <dgm:spPr/>
    </dgm:pt>
    <dgm:pt modelId="{DFEBFBDC-5483-4639-90EB-EBAD157A1612}" type="pres">
      <dgm:prSet presAssocID="{69C2B148-9A9F-4B96-BFAF-00687253F2A6}" presName="sibTrans" presStyleCnt="0"/>
      <dgm:spPr/>
    </dgm:pt>
    <dgm:pt modelId="{F1396E37-7534-4D59-8E5C-3846B95EE5AF}" type="pres">
      <dgm:prSet presAssocID="{A89FC620-AB5E-421D-ABBB-827D59F6D493}" presName="compNode" presStyleCnt="0"/>
      <dgm:spPr/>
    </dgm:pt>
    <dgm:pt modelId="{21464984-8AB1-43AE-B3FB-D67EDAD1F7C1}" type="pres">
      <dgm:prSet presAssocID="{A89FC620-AB5E-421D-ABBB-827D59F6D493}" presName="bgRect" presStyleLbl="bgShp" presStyleIdx="2" presStyleCnt="3" custLinFactNeighborX="-22074" custLinFactNeighborY="-10552"/>
      <dgm:spPr/>
    </dgm:pt>
    <dgm:pt modelId="{8D6628F3-D4F4-4816-89A6-8EDAAA871E7F}" type="pres">
      <dgm:prSet presAssocID="{A89FC620-AB5E-421D-ABBB-827D59F6D4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EB5EDCB6-BE28-4149-A121-C9C59C3B81EA}" type="pres">
      <dgm:prSet presAssocID="{A89FC620-AB5E-421D-ABBB-827D59F6D493}" presName="spaceRect" presStyleCnt="0"/>
      <dgm:spPr/>
    </dgm:pt>
    <dgm:pt modelId="{51872696-5718-411A-AE3F-92052E58DBC1}" type="pres">
      <dgm:prSet presAssocID="{A89FC620-AB5E-421D-ABBB-827D59F6D493}" presName="parTx" presStyleLbl="revTx" presStyleIdx="2" presStyleCnt="3">
        <dgm:presLayoutVars>
          <dgm:chMax val="0"/>
          <dgm:chPref val="0"/>
        </dgm:presLayoutVars>
      </dgm:prSet>
      <dgm:spPr/>
    </dgm:pt>
  </dgm:ptLst>
  <dgm:cxnLst>
    <dgm:cxn modelId="{8652B116-B9D0-4040-89C6-72286EDCCCED}" type="presOf" srcId="{6F8C7839-0D83-4268-A76D-602675134CDF}" destId="{F8F7ADDB-1A78-4375-BA50-F08C1267A2A3}" srcOrd="0" destOrd="0" presId="urn:microsoft.com/office/officeart/2018/2/layout/IconVerticalSolidList"/>
    <dgm:cxn modelId="{E1F6048E-17C4-410C-9811-662AB65B99A7}" type="presOf" srcId="{7FCF94D0-9E4D-4415-A46B-7C9FE9A1D6D6}" destId="{7D8B3337-FC71-4F24-BAAB-F63AC93C3344}" srcOrd="0" destOrd="0" presId="urn:microsoft.com/office/officeart/2018/2/layout/IconVerticalSolidList"/>
    <dgm:cxn modelId="{9D45C497-32FB-4424-BC5A-1E6C03B1CCFA}" srcId="{A8A932B6-A3CD-4988-B339-972E23E817D6}" destId="{7FCF94D0-9E4D-4415-A46B-7C9FE9A1D6D6}" srcOrd="0" destOrd="0" parTransId="{2F1BB027-8B1D-4EBF-A656-851FDD232506}" sibTransId="{2995900F-E1F1-4397-8B6F-EB3C2C180E45}"/>
    <dgm:cxn modelId="{1E7FCBA2-0F49-4CE2-B5F3-2C9A2A6B9723}" type="presOf" srcId="{A89FC620-AB5E-421D-ABBB-827D59F6D493}" destId="{51872696-5718-411A-AE3F-92052E58DBC1}" srcOrd="0" destOrd="0" presId="urn:microsoft.com/office/officeart/2018/2/layout/IconVerticalSolidList"/>
    <dgm:cxn modelId="{35D016B9-D635-4F2D-9839-5F0C55C13C5A}" type="presOf" srcId="{A8A932B6-A3CD-4988-B339-972E23E817D6}" destId="{D22CBEAA-F082-47CD-BC82-F5E1740D9BF8}" srcOrd="0" destOrd="0" presId="urn:microsoft.com/office/officeart/2018/2/layout/IconVerticalSolidList"/>
    <dgm:cxn modelId="{D81082ED-0ECA-4E67-AA00-F2431D4C46EB}" srcId="{A8A932B6-A3CD-4988-B339-972E23E817D6}" destId="{6F8C7839-0D83-4268-A76D-602675134CDF}" srcOrd="1" destOrd="0" parTransId="{9D94F777-3BD7-41E8-9F4D-784725EB0AEE}" sibTransId="{69C2B148-9A9F-4B96-BFAF-00687253F2A6}"/>
    <dgm:cxn modelId="{8E2F83F9-9768-4F96-99AE-7405D381371A}" srcId="{A8A932B6-A3CD-4988-B339-972E23E817D6}" destId="{A89FC620-AB5E-421D-ABBB-827D59F6D493}" srcOrd="2" destOrd="0" parTransId="{3E308F8C-67F4-4729-976D-36A4A2334472}" sibTransId="{11B9181E-6244-4B77-AA7B-D2CAB4010379}"/>
    <dgm:cxn modelId="{A3C6F7C3-5899-47B6-BE02-9F6700268E3A}" type="presParOf" srcId="{D22CBEAA-F082-47CD-BC82-F5E1740D9BF8}" destId="{9059A9B5-23E8-4BDF-9506-E56ABF929DA9}" srcOrd="0" destOrd="0" presId="urn:microsoft.com/office/officeart/2018/2/layout/IconVerticalSolidList"/>
    <dgm:cxn modelId="{44D769DE-75A5-4D7C-99FB-E7E0A98B2DCD}" type="presParOf" srcId="{9059A9B5-23E8-4BDF-9506-E56ABF929DA9}" destId="{137C6FF6-D41D-4E10-BE92-F5B40B4B3AA7}" srcOrd="0" destOrd="0" presId="urn:microsoft.com/office/officeart/2018/2/layout/IconVerticalSolidList"/>
    <dgm:cxn modelId="{2CA864D6-4B4A-4213-A1BD-14707200AEFC}" type="presParOf" srcId="{9059A9B5-23E8-4BDF-9506-E56ABF929DA9}" destId="{E5054589-15F7-442B-B4C4-44892E2B32D3}" srcOrd="1" destOrd="0" presId="urn:microsoft.com/office/officeart/2018/2/layout/IconVerticalSolidList"/>
    <dgm:cxn modelId="{04802087-8FEB-4AC7-851E-50EF9E30077A}" type="presParOf" srcId="{9059A9B5-23E8-4BDF-9506-E56ABF929DA9}" destId="{3764DF71-14A4-4D25-83FC-3620E2D20343}" srcOrd="2" destOrd="0" presId="urn:microsoft.com/office/officeart/2018/2/layout/IconVerticalSolidList"/>
    <dgm:cxn modelId="{D35BA9FC-DA09-4444-8B7A-6B77CF49B6E2}" type="presParOf" srcId="{9059A9B5-23E8-4BDF-9506-E56ABF929DA9}" destId="{7D8B3337-FC71-4F24-BAAB-F63AC93C3344}" srcOrd="3" destOrd="0" presId="urn:microsoft.com/office/officeart/2018/2/layout/IconVerticalSolidList"/>
    <dgm:cxn modelId="{071F7650-9413-4754-A458-EBF4663BC91E}" type="presParOf" srcId="{D22CBEAA-F082-47CD-BC82-F5E1740D9BF8}" destId="{834C5268-732D-41EF-A3C4-C8FAA696F08E}" srcOrd="1" destOrd="0" presId="urn:microsoft.com/office/officeart/2018/2/layout/IconVerticalSolidList"/>
    <dgm:cxn modelId="{78293F76-4729-457A-A15A-FF2E2F549904}" type="presParOf" srcId="{D22CBEAA-F082-47CD-BC82-F5E1740D9BF8}" destId="{C488F6AE-763B-4B96-9B88-B6C7492EBBF9}" srcOrd="2" destOrd="0" presId="urn:microsoft.com/office/officeart/2018/2/layout/IconVerticalSolidList"/>
    <dgm:cxn modelId="{0F73075C-E909-4C13-83B6-9FA33791FDCC}" type="presParOf" srcId="{C488F6AE-763B-4B96-9B88-B6C7492EBBF9}" destId="{2230A7E6-CEAA-4D95-BF8B-F2B0788EFE39}" srcOrd="0" destOrd="0" presId="urn:microsoft.com/office/officeart/2018/2/layout/IconVerticalSolidList"/>
    <dgm:cxn modelId="{8F430E97-823F-4651-8DA3-B85EA7BC269C}" type="presParOf" srcId="{C488F6AE-763B-4B96-9B88-B6C7492EBBF9}" destId="{87319071-EDDD-49B3-A82D-D399F0AD0F9D}" srcOrd="1" destOrd="0" presId="urn:microsoft.com/office/officeart/2018/2/layout/IconVerticalSolidList"/>
    <dgm:cxn modelId="{6F8BA802-F76B-4E2A-96FC-5AA39ED98B02}" type="presParOf" srcId="{C488F6AE-763B-4B96-9B88-B6C7492EBBF9}" destId="{634BB075-98D3-4E4D-8068-BF507CA8DFB7}" srcOrd="2" destOrd="0" presId="urn:microsoft.com/office/officeart/2018/2/layout/IconVerticalSolidList"/>
    <dgm:cxn modelId="{3F766F89-0A09-47FF-9D76-7936D3D10B11}" type="presParOf" srcId="{C488F6AE-763B-4B96-9B88-B6C7492EBBF9}" destId="{F8F7ADDB-1A78-4375-BA50-F08C1267A2A3}" srcOrd="3" destOrd="0" presId="urn:microsoft.com/office/officeart/2018/2/layout/IconVerticalSolidList"/>
    <dgm:cxn modelId="{491BFCDE-BFDA-4642-A038-AE13471C4FEF}" type="presParOf" srcId="{D22CBEAA-F082-47CD-BC82-F5E1740D9BF8}" destId="{DFEBFBDC-5483-4639-90EB-EBAD157A1612}" srcOrd="3" destOrd="0" presId="urn:microsoft.com/office/officeart/2018/2/layout/IconVerticalSolidList"/>
    <dgm:cxn modelId="{B1B73451-53A1-4ACA-83CF-BF9FECCA8713}" type="presParOf" srcId="{D22CBEAA-F082-47CD-BC82-F5E1740D9BF8}" destId="{F1396E37-7534-4D59-8E5C-3846B95EE5AF}" srcOrd="4" destOrd="0" presId="urn:microsoft.com/office/officeart/2018/2/layout/IconVerticalSolidList"/>
    <dgm:cxn modelId="{C1314863-3A2B-4879-B55C-836DBAAA0020}" type="presParOf" srcId="{F1396E37-7534-4D59-8E5C-3846B95EE5AF}" destId="{21464984-8AB1-43AE-B3FB-D67EDAD1F7C1}" srcOrd="0" destOrd="0" presId="urn:microsoft.com/office/officeart/2018/2/layout/IconVerticalSolidList"/>
    <dgm:cxn modelId="{9BD5AF88-9AF9-4FE7-8498-B1406DCB018B}" type="presParOf" srcId="{F1396E37-7534-4D59-8E5C-3846B95EE5AF}" destId="{8D6628F3-D4F4-4816-89A6-8EDAAA871E7F}" srcOrd="1" destOrd="0" presId="urn:microsoft.com/office/officeart/2018/2/layout/IconVerticalSolidList"/>
    <dgm:cxn modelId="{0A9FE7C9-2F2C-4C32-BB60-348BD78AED2A}" type="presParOf" srcId="{F1396E37-7534-4D59-8E5C-3846B95EE5AF}" destId="{EB5EDCB6-BE28-4149-A121-C9C59C3B81EA}" srcOrd="2" destOrd="0" presId="urn:microsoft.com/office/officeart/2018/2/layout/IconVerticalSolidList"/>
    <dgm:cxn modelId="{5CD1B4C3-F787-464C-BBCC-B4F135FA1D04}" type="presParOf" srcId="{F1396E37-7534-4D59-8E5C-3846B95EE5AF}" destId="{51872696-5718-411A-AE3F-92052E58DBC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D8749E-46C4-4CBA-8126-A8DAE75E1DB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5EA8B6-AFA9-4A6C-B764-AD3AF27960C2}">
      <dgm:prSet/>
      <dgm:spPr/>
      <dgm:t>
        <a:bodyPr/>
        <a:lstStyle/>
        <a:p>
          <a:r>
            <a:rPr lang="en-US" b="1" i="0" dirty="0"/>
            <a:t>In this project machine learning algorithm Logistic Regression Model was applied to the dataset.</a:t>
          </a:r>
          <a:endParaRPr lang="en-US" dirty="0"/>
        </a:p>
      </dgm:t>
    </dgm:pt>
    <dgm:pt modelId="{F48B0921-9D82-42C4-B58A-5CB051ED9991}" type="parTrans" cxnId="{A9C77AFC-C127-4034-AC05-9C2E41FCB0F9}">
      <dgm:prSet/>
      <dgm:spPr/>
      <dgm:t>
        <a:bodyPr/>
        <a:lstStyle/>
        <a:p>
          <a:endParaRPr lang="en-US"/>
        </a:p>
      </dgm:t>
    </dgm:pt>
    <dgm:pt modelId="{FC054736-4411-4297-B761-80C18C462E07}" type="sibTrans" cxnId="{A9C77AFC-C127-4034-AC05-9C2E41FCB0F9}">
      <dgm:prSet/>
      <dgm:spPr/>
      <dgm:t>
        <a:bodyPr/>
        <a:lstStyle/>
        <a:p>
          <a:endParaRPr lang="en-US"/>
        </a:p>
      </dgm:t>
    </dgm:pt>
    <dgm:pt modelId="{9A55D94F-A766-4D99-9607-7CC126BF4B35}">
      <dgm:prSet/>
      <dgm:spPr/>
      <dgm:t>
        <a:bodyPr/>
        <a:lstStyle/>
        <a:p>
          <a:r>
            <a:rPr lang="en-US" b="1" i="0"/>
            <a:t>It utilizes data such as blood pressure,cholesterol, age and then tries to predict the possible coronary heart disease patient in next years.</a:t>
          </a:r>
          <a:endParaRPr lang="en-US"/>
        </a:p>
      </dgm:t>
    </dgm:pt>
    <dgm:pt modelId="{C982F512-F972-4D63-A2A9-2605D8A39638}" type="parTrans" cxnId="{0FE06F6E-57D3-4016-9111-41975F22C30E}">
      <dgm:prSet/>
      <dgm:spPr/>
      <dgm:t>
        <a:bodyPr/>
        <a:lstStyle/>
        <a:p>
          <a:endParaRPr lang="en-US"/>
        </a:p>
      </dgm:t>
    </dgm:pt>
    <dgm:pt modelId="{3E42EE20-5915-42C0-85B3-64C2DD4038D4}" type="sibTrans" cxnId="{0FE06F6E-57D3-4016-9111-41975F22C30E}">
      <dgm:prSet/>
      <dgm:spPr/>
      <dgm:t>
        <a:bodyPr/>
        <a:lstStyle/>
        <a:p>
          <a:endParaRPr lang="en-US"/>
        </a:p>
      </dgm:t>
    </dgm:pt>
    <dgm:pt modelId="{1B2D13BC-4A26-4DA5-9225-32C964CC03AF}">
      <dgm:prSet/>
      <dgm:spPr/>
      <dgm:t>
        <a:bodyPr/>
        <a:lstStyle/>
        <a:p>
          <a:r>
            <a:rPr lang="en-US" b="1" i="0"/>
            <a:t>This may help in taking preventive measure and hence try to avoid the possibility of heart disease for patient.</a:t>
          </a:r>
          <a:endParaRPr lang="en-US"/>
        </a:p>
      </dgm:t>
    </dgm:pt>
    <dgm:pt modelId="{A1AB84EC-D1A0-4ACD-81DB-B08ACF61305C}" type="parTrans" cxnId="{4075CC7E-10F8-4FA5-A770-D8A3DE31567B}">
      <dgm:prSet/>
      <dgm:spPr/>
      <dgm:t>
        <a:bodyPr/>
        <a:lstStyle/>
        <a:p>
          <a:endParaRPr lang="en-US"/>
        </a:p>
      </dgm:t>
    </dgm:pt>
    <dgm:pt modelId="{58B27334-E32A-4ED1-84EF-18EB8109E7A7}" type="sibTrans" cxnId="{4075CC7E-10F8-4FA5-A770-D8A3DE31567B}">
      <dgm:prSet/>
      <dgm:spPr/>
      <dgm:t>
        <a:bodyPr/>
        <a:lstStyle/>
        <a:p>
          <a:endParaRPr lang="en-US"/>
        </a:p>
      </dgm:t>
    </dgm:pt>
    <dgm:pt modelId="{696E0FF3-C545-4E1F-AC09-6DD633DB5A5A}">
      <dgm:prSet/>
      <dgm:spPr/>
      <dgm:t>
        <a:bodyPr/>
        <a:lstStyle/>
        <a:p>
          <a:r>
            <a:rPr lang="en-US" b="1" i="0"/>
            <a:t>When a patient is predicted as positive for heart disease, then the medical data for the patient can be closely analyzed by doctors.</a:t>
          </a:r>
          <a:endParaRPr lang="en-US"/>
        </a:p>
      </dgm:t>
    </dgm:pt>
    <dgm:pt modelId="{7A95097E-F6F3-46ED-A63D-8A3DF2967990}" type="parTrans" cxnId="{ED5FF667-D1F7-46F8-857C-3E82DE104B81}">
      <dgm:prSet/>
      <dgm:spPr/>
      <dgm:t>
        <a:bodyPr/>
        <a:lstStyle/>
        <a:p>
          <a:endParaRPr lang="en-US"/>
        </a:p>
      </dgm:t>
    </dgm:pt>
    <dgm:pt modelId="{56F3D7A6-A6E2-4169-AF20-E98591BBC5EE}" type="sibTrans" cxnId="{ED5FF667-D1F7-46F8-857C-3E82DE104B81}">
      <dgm:prSet/>
      <dgm:spPr/>
      <dgm:t>
        <a:bodyPr/>
        <a:lstStyle/>
        <a:p>
          <a:endParaRPr lang="en-US"/>
        </a:p>
      </dgm:t>
    </dgm:pt>
    <dgm:pt modelId="{47110995-9DA9-4D3E-969E-5F78D6E0F732}" type="pres">
      <dgm:prSet presAssocID="{93D8749E-46C4-4CBA-8126-A8DAE75E1DB3}" presName="root" presStyleCnt="0">
        <dgm:presLayoutVars>
          <dgm:dir/>
          <dgm:resizeHandles val="exact"/>
        </dgm:presLayoutVars>
      </dgm:prSet>
      <dgm:spPr/>
    </dgm:pt>
    <dgm:pt modelId="{F983A859-C86A-46B9-9370-06AC2EBA8C38}" type="pres">
      <dgm:prSet presAssocID="{925EA8B6-AFA9-4A6C-B764-AD3AF27960C2}" presName="compNode" presStyleCnt="0"/>
      <dgm:spPr/>
    </dgm:pt>
    <dgm:pt modelId="{207A7BFC-5E40-4379-AD58-759FED0C518B}" type="pres">
      <dgm:prSet presAssocID="{925EA8B6-AFA9-4A6C-B764-AD3AF27960C2}" presName="bgRect" presStyleLbl="bgShp" presStyleIdx="0" presStyleCnt="4"/>
      <dgm:spPr/>
    </dgm:pt>
    <dgm:pt modelId="{E4E63C59-56FA-4657-91D4-16455ED46144}" type="pres">
      <dgm:prSet presAssocID="{925EA8B6-AFA9-4A6C-B764-AD3AF27960C2}"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31C2951-7833-4C13-B3EF-D5465DCFDF82}" type="pres">
      <dgm:prSet presAssocID="{925EA8B6-AFA9-4A6C-B764-AD3AF27960C2}" presName="spaceRect" presStyleCnt="0"/>
      <dgm:spPr/>
    </dgm:pt>
    <dgm:pt modelId="{252A2919-C534-4C0F-BE5C-EDB18C8AFB5F}" type="pres">
      <dgm:prSet presAssocID="{925EA8B6-AFA9-4A6C-B764-AD3AF27960C2}" presName="parTx" presStyleLbl="revTx" presStyleIdx="0" presStyleCnt="4">
        <dgm:presLayoutVars>
          <dgm:chMax val="0"/>
          <dgm:chPref val="0"/>
        </dgm:presLayoutVars>
      </dgm:prSet>
      <dgm:spPr/>
    </dgm:pt>
    <dgm:pt modelId="{BB885A68-5330-4DF9-86C3-CA1A19E2FA16}" type="pres">
      <dgm:prSet presAssocID="{FC054736-4411-4297-B761-80C18C462E07}" presName="sibTrans" presStyleCnt="0"/>
      <dgm:spPr/>
    </dgm:pt>
    <dgm:pt modelId="{7C2B25AC-2B63-45DC-A9AE-0B2205CD0B16}" type="pres">
      <dgm:prSet presAssocID="{9A55D94F-A766-4D99-9607-7CC126BF4B35}" presName="compNode" presStyleCnt="0"/>
      <dgm:spPr/>
    </dgm:pt>
    <dgm:pt modelId="{18FC659A-CF59-4F3B-BEE9-978773CC4997}" type="pres">
      <dgm:prSet presAssocID="{9A55D94F-A766-4D99-9607-7CC126BF4B35}" presName="bgRect" presStyleLbl="bgShp" presStyleIdx="1" presStyleCnt="4"/>
      <dgm:spPr/>
    </dgm:pt>
    <dgm:pt modelId="{7987B355-D394-4FDF-BC88-FCFBEBB00160}" type="pres">
      <dgm:prSet presAssocID="{9A55D94F-A766-4D99-9607-7CC126BF4B35}"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Organ"/>
        </a:ext>
      </dgm:extLst>
    </dgm:pt>
    <dgm:pt modelId="{5A5EBC44-F38B-4BD7-AE5F-66D1D8804383}" type="pres">
      <dgm:prSet presAssocID="{9A55D94F-A766-4D99-9607-7CC126BF4B35}" presName="spaceRect" presStyleCnt="0"/>
      <dgm:spPr/>
    </dgm:pt>
    <dgm:pt modelId="{D391501F-690F-4191-9A94-75E7685E6615}" type="pres">
      <dgm:prSet presAssocID="{9A55D94F-A766-4D99-9607-7CC126BF4B35}" presName="parTx" presStyleLbl="revTx" presStyleIdx="1" presStyleCnt="4">
        <dgm:presLayoutVars>
          <dgm:chMax val="0"/>
          <dgm:chPref val="0"/>
        </dgm:presLayoutVars>
      </dgm:prSet>
      <dgm:spPr/>
    </dgm:pt>
    <dgm:pt modelId="{4A9AED90-9337-4E44-A56B-682F070141C3}" type="pres">
      <dgm:prSet presAssocID="{3E42EE20-5915-42C0-85B3-64C2DD4038D4}" presName="sibTrans" presStyleCnt="0"/>
      <dgm:spPr/>
    </dgm:pt>
    <dgm:pt modelId="{AC911015-9032-4476-82C6-D472E3D636A7}" type="pres">
      <dgm:prSet presAssocID="{1B2D13BC-4A26-4DA5-9225-32C964CC03AF}" presName="compNode" presStyleCnt="0"/>
      <dgm:spPr/>
    </dgm:pt>
    <dgm:pt modelId="{C6FDC37D-0065-4FD0-B80B-8CA93144928B}" type="pres">
      <dgm:prSet presAssocID="{1B2D13BC-4A26-4DA5-9225-32C964CC03AF}" presName="bgRect" presStyleLbl="bgShp" presStyleIdx="2" presStyleCnt="4"/>
      <dgm:spPr/>
    </dgm:pt>
    <dgm:pt modelId="{FA74F126-D50C-4E49-818B-96A76E59A6D8}" type="pres">
      <dgm:prSet presAssocID="{1B2D13BC-4A26-4DA5-9225-32C964CC03AF}"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dney"/>
        </a:ext>
      </dgm:extLst>
    </dgm:pt>
    <dgm:pt modelId="{48E7CFB9-47DE-4CFF-B08D-573A17ECD687}" type="pres">
      <dgm:prSet presAssocID="{1B2D13BC-4A26-4DA5-9225-32C964CC03AF}" presName="spaceRect" presStyleCnt="0"/>
      <dgm:spPr/>
    </dgm:pt>
    <dgm:pt modelId="{E5741F04-ADB3-4E02-A726-6B670C0409A6}" type="pres">
      <dgm:prSet presAssocID="{1B2D13BC-4A26-4DA5-9225-32C964CC03AF}" presName="parTx" presStyleLbl="revTx" presStyleIdx="2" presStyleCnt="4">
        <dgm:presLayoutVars>
          <dgm:chMax val="0"/>
          <dgm:chPref val="0"/>
        </dgm:presLayoutVars>
      </dgm:prSet>
      <dgm:spPr/>
    </dgm:pt>
    <dgm:pt modelId="{16309246-43C5-43C0-A527-AAA9B64C79B2}" type="pres">
      <dgm:prSet presAssocID="{58B27334-E32A-4ED1-84EF-18EB8109E7A7}" presName="sibTrans" presStyleCnt="0"/>
      <dgm:spPr/>
    </dgm:pt>
    <dgm:pt modelId="{C42F5ACC-2184-478A-9635-77694BFBBCE1}" type="pres">
      <dgm:prSet presAssocID="{696E0FF3-C545-4E1F-AC09-6DD633DB5A5A}" presName="compNode" presStyleCnt="0"/>
      <dgm:spPr/>
    </dgm:pt>
    <dgm:pt modelId="{94F4E38B-48FB-4D7E-A38A-0B0288258BED}" type="pres">
      <dgm:prSet presAssocID="{696E0FF3-C545-4E1F-AC09-6DD633DB5A5A}" presName="bgRect" presStyleLbl="bgShp" presStyleIdx="3" presStyleCnt="4"/>
      <dgm:spPr/>
    </dgm:pt>
    <dgm:pt modelId="{74C0432B-BAB0-4BB7-9474-3ABBBF5F7CDA}" type="pres">
      <dgm:prSet presAssocID="{696E0FF3-C545-4E1F-AC09-6DD633DB5A5A}"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rt with Pulse"/>
        </a:ext>
      </dgm:extLst>
    </dgm:pt>
    <dgm:pt modelId="{5F057CD0-4262-453E-85F0-92F07E6A975C}" type="pres">
      <dgm:prSet presAssocID="{696E0FF3-C545-4E1F-AC09-6DD633DB5A5A}" presName="spaceRect" presStyleCnt="0"/>
      <dgm:spPr/>
    </dgm:pt>
    <dgm:pt modelId="{10675283-0A2D-43D8-BDD8-6B98ACD0D145}" type="pres">
      <dgm:prSet presAssocID="{696E0FF3-C545-4E1F-AC09-6DD633DB5A5A}" presName="parTx" presStyleLbl="revTx" presStyleIdx="3" presStyleCnt="4">
        <dgm:presLayoutVars>
          <dgm:chMax val="0"/>
          <dgm:chPref val="0"/>
        </dgm:presLayoutVars>
      </dgm:prSet>
      <dgm:spPr/>
    </dgm:pt>
  </dgm:ptLst>
  <dgm:cxnLst>
    <dgm:cxn modelId="{F4F5651A-6206-4789-A14E-E79A18084DEF}" type="presOf" srcId="{696E0FF3-C545-4E1F-AC09-6DD633DB5A5A}" destId="{10675283-0A2D-43D8-BDD8-6B98ACD0D145}" srcOrd="0" destOrd="0" presId="urn:microsoft.com/office/officeart/2018/2/layout/IconVerticalSolidList"/>
    <dgm:cxn modelId="{8C789E3B-190C-41FF-94FB-3BB9A1FD88E7}" type="presOf" srcId="{925EA8B6-AFA9-4A6C-B764-AD3AF27960C2}" destId="{252A2919-C534-4C0F-BE5C-EDB18C8AFB5F}" srcOrd="0" destOrd="0" presId="urn:microsoft.com/office/officeart/2018/2/layout/IconVerticalSolidList"/>
    <dgm:cxn modelId="{ED5FF667-D1F7-46F8-857C-3E82DE104B81}" srcId="{93D8749E-46C4-4CBA-8126-A8DAE75E1DB3}" destId="{696E0FF3-C545-4E1F-AC09-6DD633DB5A5A}" srcOrd="3" destOrd="0" parTransId="{7A95097E-F6F3-46ED-A63D-8A3DF2967990}" sibTransId="{56F3D7A6-A6E2-4169-AF20-E98591BBC5EE}"/>
    <dgm:cxn modelId="{F1118E6A-988B-4841-9DE7-77CB3344253C}" type="presOf" srcId="{9A55D94F-A766-4D99-9607-7CC126BF4B35}" destId="{D391501F-690F-4191-9A94-75E7685E6615}" srcOrd="0" destOrd="0" presId="urn:microsoft.com/office/officeart/2018/2/layout/IconVerticalSolidList"/>
    <dgm:cxn modelId="{181B0B6E-AA3B-4F1F-B77D-6A5E0D463369}" type="presOf" srcId="{93D8749E-46C4-4CBA-8126-A8DAE75E1DB3}" destId="{47110995-9DA9-4D3E-969E-5F78D6E0F732}" srcOrd="0" destOrd="0" presId="urn:microsoft.com/office/officeart/2018/2/layout/IconVerticalSolidList"/>
    <dgm:cxn modelId="{0FE06F6E-57D3-4016-9111-41975F22C30E}" srcId="{93D8749E-46C4-4CBA-8126-A8DAE75E1DB3}" destId="{9A55D94F-A766-4D99-9607-7CC126BF4B35}" srcOrd="1" destOrd="0" parTransId="{C982F512-F972-4D63-A2A9-2605D8A39638}" sibTransId="{3E42EE20-5915-42C0-85B3-64C2DD4038D4}"/>
    <dgm:cxn modelId="{C0323F76-8ED6-4868-B808-2E94573B4C9F}" type="presOf" srcId="{1B2D13BC-4A26-4DA5-9225-32C964CC03AF}" destId="{E5741F04-ADB3-4E02-A726-6B670C0409A6}" srcOrd="0" destOrd="0" presId="urn:microsoft.com/office/officeart/2018/2/layout/IconVerticalSolidList"/>
    <dgm:cxn modelId="{4075CC7E-10F8-4FA5-A770-D8A3DE31567B}" srcId="{93D8749E-46C4-4CBA-8126-A8DAE75E1DB3}" destId="{1B2D13BC-4A26-4DA5-9225-32C964CC03AF}" srcOrd="2" destOrd="0" parTransId="{A1AB84EC-D1A0-4ACD-81DB-B08ACF61305C}" sibTransId="{58B27334-E32A-4ED1-84EF-18EB8109E7A7}"/>
    <dgm:cxn modelId="{A9C77AFC-C127-4034-AC05-9C2E41FCB0F9}" srcId="{93D8749E-46C4-4CBA-8126-A8DAE75E1DB3}" destId="{925EA8B6-AFA9-4A6C-B764-AD3AF27960C2}" srcOrd="0" destOrd="0" parTransId="{F48B0921-9D82-42C4-B58A-5CB051ED9991}" sibTransId="{FC054736-4411-4297-B761-80C18C462E07}"/>
    <dgm:cxn modelId="{6BAA7EBD-CC88-45BB-BE3E-734CEABF0EF2}" type="presParOf" srcId="{47110995-9DA9-4D3E-969E-5F78D6E0F732}" destId="{F983A859-C86A-46B9-9370-06AC2EBA8C38}" srcOrd="0" destOrd="0" presId="urn:microsoft.com/office/officeart/2018/2/layout/IconVerticalSolidList"/>
    <dgm:cxn modelId="{393658CB-C2E6-4AAC-ABAB-CD1D4E7E7CCF}" type="presParOf" srcId="{F983A859-C86A-46B9-9370-06AC2EBA8C38}" destId="{207A7BFC-5E40-4379-AD58-759FED0C518B}" srcOrd="0" destOrd="0" presId="urn:microsoft.com/office/officeart/2018/2/layout/IconVerticalSolidList"/>
    <dgm:cxn modelId="{A5267BC5-9A6A-40F3-A0E3-A8E68645AA70}" type="presParOf" srcId="{F983A859-C86A-46B9-9370-06AC2EBA8C38}" destId="{E4E63C59-56FA-4657-91D4-16455ED46144}" srcOrd="1" destOrd="0" presId="urn:microsoft.com/office/officeart/2018/2/layout/IconVerticalSolidList"/>
    <dgm:cxn modelId="{5BC004EA-270F-4421-B1CC-0D5286693BD6}" type="presParOf" srcId="{F983A859-C86A-46B9-9370-06AC2EBA8C38}" destId="{631C2951-7833-4C13-B3EF-D5465DCFDF82}" srcOrd="2" destOrd="0" presId="urn:microsoft.com/office/officeart/2018/2/layout/IconVerticalSolidList"/>
    <dgm:cxn modelId="{B40A6FCA-4304-4D6A-9B1F-621CA7E1800E}" type="presParOf" srcId="{F983A859-C86A-46B9-9370-06AC2EBA8C38}" destId="{252A2919-C534-4C0F-BE5C-EDB18C8AFB5F}" srcOrd="3" destOrd="0" presId="urn:microsoft.com/office/officeart/2018/2/layout/IconVerticalSolidList"/>
    <dgm:cxn modelId="{5C03914F-757E-4E06-ACF8-C0D0BBF6F8E8}" type="presParOf" srcId="{47110995-9DA9-4D3E-969E-5F78D6E0F732}" destId="{BB885A68-5330-4DF9-86C3-CA1A19E2FA16}" srcOrd="1" destOrd="0" presId="urn:microsoft.com/office/officeart/2018/2/layout/IconVerticalSolidList"/>
    <dgm:cxn modelId="{D928FD47-41AA-41D0-B2A0-E0B0D2247FB4}" type="presParOf" srcId="{47110995-9DA9-4D3E-969E-5F78D6E0F732}" destId="{7C2B25AC-2B63-45DC-A9AE-0B2205CD0B16}" srcOrd="2" destOrd="0" presId="urn:microsoft.com/office/officeart/2018/2/layout/IconVerticalSolidList"/>
    <dgm:cxn modelId="{5295EFA8-5B1C-4407-99E3-3CDBA0AC6F9F}" type="presParOf" srcId="{7C2B25AC-2B63-45DC-A9AE-0B2205CD0B16}" destId="{18FC659A-CF59-4F3B-BEE9-978773CC4997}" srcOrd="0" destOrd="0" presId="urn:microsoft.com/office/officeart/2018/2/layout/IconVerticalSolidList"/>
    <dgm:cxn modelId="{4C11ABB4-1D90-4AF7-BE30-7124A097077A}" type="presParOf" srcId="{7C2B25AC-2B63-45DC-A9AE-0B2205CD0B16}" destId="{7987B355-D394-4FDF-BC88-FCFBEBB00160}" srcOrd="1" destOrd="0" presId="urn:microsoft.com/office/officeart/2018/2/layout/IconVerticalSolidList"/>
    <dgm:cxn modelId="{B9E0B742-87C9-4DD2-AE2A-5B1489C89DA3}" type="presParOf" srcId="{7C2B25AC-2B63-45DC-A9AE-0B2205CD0B16}" destId="{5A5EBC44-F38B-4BD7-AE5F-66D1D8804383}" srcOrd="2" destOrd="0" presId="urn:microsoft.com/office/officeart/2018/2/layout/IconVerticalSolidList"/>
    <dgm:cxn modelId="{5046BFA0-284A-4AA7-8CAE-4B40C10C2569}" type="presParOf" srcId="{7C2B25AC-2B63-45DC-A9AE-0B2205CD0B16}" destId="{D391501F-690F-4191-9A94-75E7685E6615}" srcOrd="3" destOrd="0" presId="urn:microsoft.com/office/officeart/2018/2/layout/IconVerticalSolidList"/>
    <dgm:cxn modelId="{308D6033-B152-445E-B60E-F6DC9EE48B6B}" type="presParOf" srcId="{47110995-9DA9-4D3E-969E-5F78D6E0F732}" destId="{4A9AED90-9337-4E44-A56B-682F070141C3}" srcOrd="3" destOrd="0" presId="urn:microsoft.com/office/officeart/2018/2/layout/IconVerticalSolidList"/>
    <dgm:cxn modelId="{3BF6F255-671D-4051-B521-0A93A493D0EE}" type="presParOf" srcId="{47110995-9DA9-4D3E-969E-5F78D6E0F732}" destId="{AC911015-9032-4476-82C6-D472E3D636A7}" srcOrd="4" destOrd="0" presId="urn:microsoft.com/office/officeart/2018/2/layout/IconVerticalSolidList"/>
    <dgm:cxn modelId="{5D059BAC-F571-44B4-9725-F16EA7A5CA70}" type="presParOf" srcId="{AC911015-9032-4476-82C6-D472E3D636A7}" destId="{C6FDC37D-0065-4FD0-B80B-8CA93144928B}" srcOrd="0" destOrd="0" presId="urn:microsoft.com/office/officeart/2018/2/layout/IconVerticalSolidList"/>
    <dgm:cxn modelId="{09B6AECD-17A1-4B63-90A6-8748C7B6EBFF}" type="presParOf" srcId="{AC911015-9032-4476-82C6-D472E3D636A7}" destId="{FA74F126-D50C-4E49-818B-96A76E59A6D8}" srcOrd="1" destOrd="0" presId="urn:microsoft.com/office/officeart/2018/2/layout/IconVerticalSolidList"/>
    <dgm:cxn modelId="{630D270B-72E0-4A88-BDE4-CA75D62F737D}" type="presParOf" srcId="{AC911015-9032-4476-82C6-D472E3D636A7}" destId="{48E7CFB9-47DE-4CFF-B08D-573A17ECD687}" srcOrd="2" destOrd="0" presId="urn:microsoft.com/office/officeart/2018/2/layout/IconVerticalSolidList"/>
    <dgm:cxn modelId="{032AC752-F4BD-4AB7-ADAF-2D7BCB217F11}" type="presParOf" srcId="{AC911015-9032-4476-82C6-D472E3D636A7}" destId="{E5741F04-ADB3-4E02-A726-6B670C0409A6}" srcOrd="3" destOrd="0" presId="urn:microsoft.com/office/officeart/2018/2/layout/IconVerticalSolidList"/>
    <dgm:cxn modelId="{5CF74AD4-4B40-4D4C-909D-4891A6EFD049}" type="presParOf" srcId="{47110995-9DA9-4D3E-969E-5F78D6E0F732}" destId="{16309246-43C5-43C0-A527-AAA9B64C79B2}" srcOrd="5" destOrd="0" presId="urn:microsoft.com/office/officeart/2018/2/layout/IconVerticalSolidList"/>
    <dgm:cxn modelId="{F403FE37-225F-4EAE-971C-F6DCBF022357}" type="presParOf" srcId="{47110995-9DA9-4D3E-969E-5F78D6E0F732}" destId="{C42F5ACC-2184-478A-9635-77694BFBBCE1}" srcOrd="6" destOrd="0" presId="urn:microsoft.com/office/officeart/2018/2/layout/IconVerticalSolidList"/>
    <dgm:cxn modelId="{82EF4C8F-3943-4EA3-A366-70C9785BBD8F}" type="presParOf" srcId="{C42F5ACC-2184-478A-9635-77694BFBBCE1}" destId="{94F4E38B-48FB-4D7E-A38A-0B0288258BED}" srcOrd="0" destOrd="0" presId="urn:microsoft.com/office/officeart/2018/2/layout/IconVerticalSolidList"/>
    <dgm:cxn modelId="{9F7BB24C-D794-445E-9058-53DBFF4CF222}" type="presParOf" srcId="{C42F5ACC-2184-478A-9635-77694BFBBCE1}" destId="{74C0432B-BAB0-4BB7-9474-3ABBBF5F7CDA}" srcOrd="1" destOrd="0" presId="urn:microsoft.com/office/officeart/2018/2/layout/IconVerticalSolidList"/>
    <dgm:cxn modelId="{49B6125B-9D49-418D-A2F5-9242FA42F486}" type="presParOf" srcId="{C42F5ACC-2184-478A-9635-77694BFBBCE1}" destId="{5F057CD0-4262-453E-85F0-92F07E6A975C}" srcOrd="2" destOrd="0" presId="urn:microsoft.com/office/officeart/2018/2/layout/IconVerticalSolidList"/>
    <dgm:cxn modelId="{53A9F996-1D7A-46F4-828F-6AC68CA5493A}" type="presParOf" srcId="{C42F5ACC-2184-478A-9635-77694BFBBCE1}" destId="{10675283-0A2D-43D8-BDD8-6B98ACD0D14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B3AED-4AC1-4FA1-AAEA-DC750E19B2B0}">
      <dsp:nvSpPr>
        <dsp:cNvPr id="0" name=""/>
        <dsp:cNvSpPr/>
      </dsp:nvSpPr>
      <dsp:spPr>
        <a:xfrm>
          <a:off x="0" y="318247"/>
          <a:ext cx="6798452" cy="5958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a:t>The term “heart disease” refers to several types of heart conditions. </a:t>
          </a:r>
          <a:endParaRPr lang="en-US" sz="1500" kern="1200"/>
        </a:p>
      </dsp:txBody>
      <dsp:txXfrm>
        <a:off x="29088" y="347335"/>
        <a:ext cx="6740276" cy="537701"/>
      </dsp:txXfrm>
    </dsp:sp>
    <dsp:sp modelId="{94679187-60D4-4FAB-AAC3-7CB4449B332A}">
      <dsp:nvSpPr>
        <dsp:cNvPr id="0" name=""/>
        <dsp:cNvSpPr/>
      </dsp:nvSpPr>
      <dsp:spPr>
        <a:xfrm>
          <a:off x="0" y="957324"/>
          <a:ext cx="6798452" cy="5958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a:t>The most common type of heart disease in the United States is coronary artery disease (CAD), which affects the blood flow to the heart.</a:t>
          </a:r>
          <a:endParaRPr lang="en-US" sz="1500" kern="1200"/>
        </a:p>
      </dsp:txBody>
      <dsp:txXfrm>
        <a:off x="29088" y="986412"/>
        <a:ext cx="6740276" cy="537701"/>
      </dsp:txXfrm>
    </dsp:sp>
    <dsp:sp modelId="{CDFE62B4-9C0B-4C90-969D-13B29C81702B}">
      <dsp:nvSpPr>
        <dsp:cNvPr id="0" name=""/>
        <dsp:cNvSpPr/>
      </dsp:nvSpPr>
      <dsp:spPr>
        <a:xfrm>
          <a:off x="0" y="1596402"/>
          <a:ext cx="6798452" cy="5958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kern="1200"/>
            <a:t>Decreased blood flow can cause a heart attack.</a:t>
          </a:r>
          <a:endParaRPr lang="en-US" sz="1500" kern="1200"/>
        </a:p>
      </dsp:txBody>
      <dsp:txXfrm>
        <a:off x="29088" y="1625490"/>
        <a:ext cx="6740276" cy="53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C621D-2301-4DC8-861D-992FD1F5D8FC}">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DFD6779-5D47-4723-9BF4-8F38E6584329}">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b="1" kern="1200"/>
            <a:t>High blood pressure</a:t>
          </a:r>
          <a:endParaRPr lang="en-US" sz="3400" kern="1200"/>
        </a:p>
      </dsp:txBody>
      <dsp:txXfrm>
        <a:off x="351142" y="1045050"/>
        <a:ext cx="2606440" cy="1618335"/>
      </dsp:txXfrm>
    </dsp:sp>
    <dsp:sp modelId="{80E29614-7956-4518-BBFC-9A208C0B1F67}">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85A7A0D-1A4F-4133-B2E3-0F4426A0C96D}">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b="1" kern="1200"/>
            <a:t>High blood cholesterol</a:t>
          </a:r>
          <a:endParaRPr lang="en-US" sz="3400" kern="1200"/>
        </a:p>
      </dsp:txBody>
      <dsp:txXfrm>
        <a:off x="3659867" y="1045050"/>
        <a:ext cx="2606440" cy="1618335"/>
      </dsp:txXfrm>
    </dsp:sp>
    <dsp:sp modelId="{624CDEF4-FC0E-4EB9-8EF0-D55B38C2086F}">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A252CCC-C65A-4D33-9920-5C1C23882750}">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b="1" kern="1200"/>
            <a:t>Smoking</a:t>
          </a:r>
          <a:endParaRPr lang="en-US" sz="3400" kern="1200"/>
        </a:p>
      </dsp:txBody>
      <dsp:txXfrm>
        <a:off x="6968593" y="1045050"/>
        <a:ext cx="2606440" cy="1618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F720E-0E31-4284-A71D-EEF5A2B4D917}">
      <dsp:nvSpPr>
        <dsp:cNvPr id="0" name=""/>
        <dsp:cNvSpPr/>
      </dsp:nvSpPr>
      <dsp:spPr>
        <a:xfrm>
          <a:off x="0" y="640"/>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35B2CA-756A-4602-AFDD-0EB485A5F91D}">
      <dsp:nvSpPr>
        <dsp:cNvPr id="0" name=""/>
        <dsp:cNvSpPr/>
      </dsp:nvSpPr>
      <dsp:spPr>
        <a:xfrm>
          <a:off x="453352" y="337845"/>
          <a:ext cx="824278" cy="82427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357A46-83BB-4C27-8EC4-982DC6EFCCD5}">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90000"/>
            </a:lnSpc>
            <a:spcBef>
              <a:spcPct val="0"/>
            </a:spcBef>
            <a:spcAft>
              <a:spcPct val="35000"/>
            </a:spcAft>
            <a:buNone/>
          </a:pPr>
          <a:r>
            <a:rPr lang="en-US" sz="1700" b="1" i="0" kern="1200" dirty="0"/>
            <a:t>The "target" field refers to the presence of heart disease in the patient. It is integer-valued where 0 means having heart disease and 1 means no heart disease.</a:t>
          </a:r>
          <a:endParaRPr lang="en-US" sz="1700" b="1" kern="1200" dirty="0"/>
        </a:p>
      </dsp:txBody>
      <dsp:txXfrm>
        <a:off x="1730984" y="640"/>
        <a:ext cx="4660290" cy="1498687"/>
      </dsp:txXfrm>
    </dsp:sp>
    <dsp:sp modelId="{D1F3E8FF-5D5F-4E88-9733-7851D1E815E2}">
      <dsp:nvSpPr>
        <dsp:cNvPr id="0" name=""/>
        <dsp:cNvSpPr/>
      </dsp:nvSpPr>
      <dsp:spPr>
        <a:xfrm>
          <a:off x="0" y="1873999"/>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3F568-022C-471B-872B-07967FBF1EBB}">
      <dsp:nvSpPr>
        <dsp:cNvPr id="0" name=""/>
        <dsp:cNvSpPr/>
      </dsp:nvSpPr>
      <dsp:spPr>
        <a:xfrm>
          <a:off x="453352" y="2211204"/>
          <a:ext cx="824278" cy="82427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D26740-E9F1-43B4-A600-99336F70DF78}">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90000"/>
            </a:lnSpc>
            <a:spcBef>
              <a:spcPct val="0"/>
            </a:spcBef>
            <a:spcAft>
              <a:spcPct val="35000"/>
            </a:spcAft>
            <a:buNone/>
          </a:pPr>
          <a:r>
            <a:rPr lang="en-US" sz="1700" b="1" kern="1200" dirty="0"/>
            <a:t>Each row represents the information and health conditions of the patient.</a:t>
          </a:r>
          <a:endParaRPr lang="en-US" sz="1700" kern="1200" dirty="0"/>
        </a:p>
      </dsp:txBody>
      <dsp:txXfrm>
        <a:off x="1730984" y="1873999"/>
        <a:ext cx="4660290" cy="1498687"/>
      </dsp:txXfrm>
    </dsp:sp>
    <dsp:sp modelId="{511C7016-FAD8-4C7A-8DF2-5F68D733A5F4}">
      <dsp:nvSpPr>
        <dsp:cNvPr id="0" name=""/>
        <dsp:cNvSpPr/>
      </dsp:nvSpPr>
      <dsp:spPr>
        <a:xfrm>
          <a:off x="0" y="3747359"/>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F899E-4BD2-4A1E-983B-F530CC5F2A5C}">
      <dsp:nvSpPr>
        <dsp:cNvPr id="0" name=""/>
        <dsp:cNvSpPr/>
      </dsp:nvSpPr>
      <dsp:spPr>
        <a:xfrm>
          <a:off x="453352" y="4084563"/>
          <a:ext cx="824278" cy="824278"/>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1ECFAB-3249-4E9E-B6F2-CAA67BAA9EBB}">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90000"/>
            </a:lnSpc>
            <a:spcBef>
              <a:spcPct val="0"/>
            </a:spcBef>
            <a:spcAft>
              <a:spcPct val="35000"/>
            </a:spcAft>
            <a:buNone/>
          </a:pPr>
          <a:r>
            <a:rPr lang="en-US" sz="1700" b="1" kern="1200" dirty="0"/>
            <a:t>There are 1025 rows and 14 cols in the dataset.</a:t>
          </a:r>
          <a:endParaRPr lang="en-US" sz="1700" kern="1200" dirty="0"/>
        </a:p>
      </dsp:txBody>
      <dsp:txXfrm>
        <a:off x="1730984" y="3747359"/>
        <a:ext cx="4660290" cy="1498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53DFE1-C55F-4316-84C0-086D47B15DAE}">
      <dsp:nvSpPr>
        <dsp:cNvPr id="0" name=""/>
        <dsp:cNvSpPr/>
      </dsp:nvSpPr>
      <dsp:spPr>
        <a:xfrm>
          <a:off x="0" y="25606"/>
          <a:ext cx="6391275" cy="359774"/>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age</a:t>
          </a:r>
          <a:endParaRPr lang="en-US" sz="1500" kern="1200"/>
        </a:p>
      </dsp:txBody>
      <dsp:txXfrm>
        <a:off x="17563" y="43169"/>
        <a:ext cx="6356149" cy="324648"/>
      </dsp:txXfrm>
    </dsp:sp>
    <dsp:sp modelId="{8D688038-53C2-4870-9879-5CD887D2EFF8}">
      <dsp:nvSpPr>
        <dsp:cNvPr id="0" name=""/>
        <dsp:cNvSpPr/>
      </dsp:nvSpPr>
      <dsp:spPr>
        <a:xfrm>
          <a:off x="0" y="428581"/>
          <a:ext cx="6391275" cy="359774"/>
        </a:xfrm>
        <a:prstGeom prst="roundRect">
          <a:avLst/>
        </a:prstGeom>
        <a:solidFill>
          <a:schemeClr val="accent2">
            <a:hueOff val="112901"/>
            <a:satOff val="-553"/>
            <a:lumOff val="3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sex</a:t>
          </a:r>
          <a:endParaRPr lang="en-US" sz="1500" kern="1200"/>
        </a:p>
      </dsp:txBody>
      <dsp:txXfrm>
        <a:off x="17563" y="446144"/>
        <a:ext cx="6356149" cy="324648"/>
      </dsp:txXfrm>
    </dsp:sp>
    <dsp:sp modelId="{7F400B85-BA9E-45C8-BC11-C20BE42246B3}">
      <dsp:nvSpPr>
        <dsp:cNvPr id="0" name=""/>
        <dsp:cNvSpPr/>
      </dsp:nvSpPr>
      <dsp:spPr>
        <a:xfrm>
          <a:off x="0" y="831556"/>
          <a:ext cx="6391275" cy="359774"/>
        </a:xfrm>
        <a:prstGeom prst="roundRect">
          <a:avLst/>
        </a:prstGeom>
        <a:solidFill>
          <a:schemeClr val="accent2">
            <a:hueOff val="225802"/>
            <a:satOff val="-1105"/>
            <a:lumOff val="62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chest pain type (4 values)</a:t>
          </a:r>
          <a:endParaRPr lang="en-US" sz="1500" kern="1200"/>
        </a:p>
      </dsp:txBody>
      <dsp:txXfrm>
        <a:off x="17563" y="849119"/>
        <a:ext cx="6356149" cy="324648"/>
      </dsp:txXfrm>
    </dsp:sp>
    <dsp:sp modelId="{9C6E55B8-9214-4660-B859-3DDC75166F70}">
      <dsp:nvSpPr>
        <dsp:cNvPr id="0" name=""/>
        <dsp:cNvSpPr/>
      </dsp:nvSpPr>
      <dsp:spPr>
        <a:xfrm>
          <a:off x="0" y="1234531"/>
          <a:ext cx="6391275" cy="359774"/>
        </a:xfrm>
        <a:prstGeom prst="roundRect">
          <a:avLst/>
        </a:prstGeom>
        <a:solidFill>
          <a:schemeClr val="accent2">
            <a:hueOff val="338703"/>
            <a:satOff val="-1658"/>
            <a:lumOff val="9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resting blood pressure</a:t>
          </a:r>
          <a:endParaRPr lang="en-US" sz="1500" kern="1200"/>
        </a:p>
      </dsp:txBody>
      <dsp:txXfrm>
        <a:off x="17563" y="1252094"/>
        <a:ext cx="6356149" cy="324648"/>
      </dsp:txXfrm>
    </dsp:sp>
    <dsp:sp modelId="{0E39F0B3-FDDD-49E6-ADB7-62CFD31CF160}">
      <dsp:nvSpPr>
        <dsp:cNvPr id="0" name=""/>
        <dsp:cNvSpPr/>
      </dsp:nvSpPr>
      <dsp:spPr>
        <a:xfrm>
          <a:off x="0" y="1637506"/>
          <a:ext cx="6391275" cy="359774"/>
        </a:xfrm>
        <a:prstGeom prst="roundRect">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serum cholestoral in mg/dl</a:t>
          </a:r>
          <a:endParaRPr lang="en-US" sz="1500" kern="1200"/>
        </a:p>
      </dsp:txBody>
      <dsp:txXfrm>
        <a:off x="17563" y="1655069"/>
        <a:ext cx="6356149" cy="324648"/>
      </dsp:txXfrm>
    </dsp:sp>
    <dsp:sp modelId="{AE1B04B4-983B-4D5F-A8D1-BD58CD788343}">
      <dsp:nvSpPr>
        <dsp:cNvPr id="0" name=""/>
        <dsp:cNvSpPr/>
      </dsp:nvSpPr>
      <dsp:spPr>
        <a:xfrm>
          <a:off x="0" y="2040481"/>
          <a:ext cx="6391275" cy="359774"/>
        </a:xfrm>
        <a:prstGeom prst="roundRect">
          <a:avLst/>
        </a:prstGeom>
        <a:solidFill>
          <a:schemeClr val="accent2">
            <a:hueOff val="564506"/>
            <a:satOff val="-2763"/>
            <a:lumOff val="155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fasting blood sugar &gt; 120 mg/dl</a:t>
          </a:r>
          <a:endParaRPr lang="en-US" sz="1500" kern="1200"/>
        </a:p>
      </dsp:txBody>
      <dsp:txXfrm>
        <a:off x="17563" y="2058044"/>
        <a:ext cx="6356149" cy="324648"/>
      </dsp:txXfrm>
    </dsp:sp>
    <dsp:sp modelId="{D8C8C3B1-875E-4367-9E1A-FF52AC9F28C3}">
      <dsp:nvSpPr>
        <dsp:cNvPr id="0" name=""/>
        <dsp:cNvSpPr/>
      </dsp:nvSpPr>
      <dsp:spPr>
        <a:xfrm>
          <a:off x="0" y="2443456"/>
          <a:ext cx="6391275" cy="359774"/>
        </a:xfrm>
        <a:prstGeom prst="round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resting electrocardiographic results (values 0,1,2)</a:t>
          </a:r>
          <a:endParaRPr lang="en-US" sz="1500" kern="1200"/>
        </a:p>
      </dsp:txBody>
      <dsp:txXfrm>
        <a:off x="17563" y="2461019"/>
        <a:ext cx="6356149" cy="324648"/>
      </dsp:txXfrm>
    </dsp:sp>
    <dsp:sp modelId="{F29D052C-5D06-4095-8DDF-1ED842E2BD80}">
      <dsp:nvSpPr>
        <dsp:cNvPr id="0" name=""/>
        <dsp:cNvSpPr/>
      </dsp:nvSpPr>
      <dsp:spPr>
        <a:xfrm>
          <a:off x="0" y="2846431"/>
          <a:ext cx="6391275" cy="359774"/>
        </a:xfrm>
        <a:prstGeom prst="roundRect">
          <a:avLst/>
        </a:prstGeom>
        <a:solidFill>
          <a:schemeClr val="accent2">
            <a:hueOff val="790308"/>
            <a:satOff val="-3869"/>
            <a:lumOff val="21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dirty="0"/>
            <a:t>maximum heart rate achieved</a:t>
          </a:r>
          <a:endParaRPr lang="en-US" sz="1500" kern="1200" dirty="0"/>
        </a:p>
      </dsp:txBody>
      <dsp:txXfrm>
        <a:off x="17563" y="2863994"/>
        <a:ext cx="6356149" cy="324648"/>
      </dsp:txXfrm>
    </dsp:sp>
    <dsp:sp modelId="{4B453503-A5C9-4558-92CE-CFDE687563E1}">
      <dsp:nvSpPr>
        <dsp:cNvPr id="0" name=""/>
        <dsp:cNvSpPr/>
      </dsp:nvSpPr>
      <dsp:spPr>
        <a:xfrm>
          <a:off x="0" y="3249406"/>
          <a:ext cx="6391275" cy="359774"/>
        </a:xfrm>
        <a:prstGeom prst="roundRect">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exercise induced angina</a:t>
          </a:r>
          <a:endParaRPr lang="en-US" sz="1500" kern="1200"/>
        </a:p>
      </dsp:txBody>
      <dsp:txXfrm>
        <a:off x="17563" y="3266969"/>
        <a:ext cx="6356149" cy="324648"/>
      </dsp:txXfrm>
    </dsp:sp>
    <dsp:sp modelId="{1129CE4B-B6F9-4848-8CA0-AF2413A46BCD}">
      <dsp:nvSpPr>
        <dsp:cNvPr id="0" name=""/>
        <dsp:cNvSpPr/>
      </dsp:nvSpPr>
      <dsp:spPr>
        <a:xfrm>
          <a:off x="0" y="3652381"/>
          <a:ext cx="6391275" cy="359774"/>
        </a:xfrm>
        <a:prstGeom prst="roundRect">
          <a:avLst/>
        </a:prstGeom>
        <a:solidFill>
          <a:schemeClr val="accent2">
            <a:hueOff val="1016110"/>
            <a:satOff val="-4974"/>
            <a:lumOff val="27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oldpeak = ST depression induced by exercise relative to rest</a:t>
          </a:r>
          <a:endParaRPr lang="en-US" sz="1500" kern="1200"/>
        </a:p>
      </dsp:txBody>
      <dsp:txXfrm>
        <a:off x="17563" y="3669944"/>
        <a:ext cx="6356149" cy="324648"/>
      </dsp:txXfrm>
    </dsp:sp>
    <dsp:sp modelId="{AE4E0974-8A59-476A-9F4D-254B5625E753}">
      <dsp:nvSpPr>
        <dsp:cNvPr id="0" name=""/>
        <dsp:cNvSpPr/>
      </dsp:nvSpPr>
      <dsp:spPr>
        <a:xfrm>
          <a:off x="0" y="4055356"/>
          <a:ext cx="6391275" cy="359774"/>
        </a:xfrm>
        <a:prstGeom prst="roundRect">
          <a:avLst/>
        </a:prstGeom>
        <a:solidFill>
          <a:schemeClr val="accent2">
            <a:hueOff val="1129012"/>
            <a:satOff val="-5527"/>
            <a:lumOff val="310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the slope of the peak exercise ST segment</a:t>
          </a:r>
          <a:endParaRPr lang="en-US" sz="1500" kern="1200"/>
        </a:p>
      </dsp:txBody>
      <dsp:txXfrm>
        <a:off x="17563" y="4072919"/>
        <a:ext cx="6356149" cy="324648"/>
      </dsp:txXfrm>
    </dsp:sp>
    <dsp:sp modelId="{69BC9DC3-BE89-4EE7-B8D0-95AA262EE9B9}">
      <dsp:nvSpPr>
        <dsp:cNvPr id="0" name=""/>
        <dsp:cNvSpPr/>
      </dsp:nvSpPr>
      <dsp:spPr>
        <a:xfrm>
          <a:off x="0" y="4458331"/>
          <a:ext cx="6391275" cy="359774"/>
        </a:xfrm>
        <a:prstGeom prst="roundRect">
          <a:avLst/>
        </a:prstGeom>
        <a:solidFill>
          <a:schemeClr val="accent2">
            <a:hueOff val="1241913"/>
            <a:satOff val="-6079"/>
            <a:lumOff val="34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number of major vessels (0-3) colored by flourosopy</a:t>
          </a:r>
          <a:endParaRPr lang="en-US" sz="1500" kern="1200"/>
        </a:p>
      </dsp:txBody>
      <dsp:txXfrm>
        <a:off x="17563" y="4475894"/>
        <a:ext cx="6356149" cy="324648"/>
      </dsp:txXfrm>
    </dsp:sp>
    <dsp:sp modelId="{61CB1427-382C-4094-ADAE-0A2FDA7DDF3F}">
      <dsp:nvSpPr>
        <dsp:cNvPr id="0" name=""/>
        <dsp:cNvSpPr/>
      </dsp:nvSpPr>
      <dsp:spPr>
        <a:xfrm>
          <a:off x="0" y="4861305"/>
          <a:ext cx="6391275" cy="359774"/>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CA" sz="1500" b="0" i="0" kern="1200"/>
            <a:t>thal: 0 = normal; 1 = fixed defect; 2 = reversable defect</a:t>
          </a:r>
          <a:endParaRPr lang="en-US" sz="1500" kern="1200"/>
        </a:p>
      </dsp:txBody>
      <dsp:txXfrm>
        <a:off x="17563" y="4878868"/>
        <a:ext cx="6356149" cy="324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C6FF6-D41D-4E10-BE92-F5B40B4B3AA7}">
      <dsp:nvSpPr>
        <dsp:cNvPr id="0" name=""/>
        <dsp:cNvSpPr/>
      </dsp:nvSpPr>
      <dsp:spPr>
        <a:xfrm>
          <a:off x="0" y="640"/>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054589-15F7-442B-B4C4-44892E2B32D3}">
      <dsp:nvSpPr>
        <dsp:cNvPr id="0" name=""/>
        <dsp:cNvSpPr/>
      </dsp:nvSpPr>
      <dsp:spPr>
        <a:xfrm>
          <a:off x="453352" y="337845"/>
          <a:ext cx="824278" cy="82427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8B3337-FC71-4F24-BAAB-F63AC93C3344}">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US" sz="2100" b="1" kern="1200" dirty="0"/>
            <a:t>The Modelling process involves Model selection, prediction, and Model  Evaluation of the Dataset.</a:t>
          </a:r>
          <a:endParaRPr lang="en-US" sz="2100" kern="1200" dirty="0"/>
        </a:p>
      </dsp:txBody>
      <dsp:txXfrm>
        <a:off x="1730984" y="640"/>
        <a:ext cx="4660290" cy="1498687"/>
      </dsp:txXfrm>
    </dsp:sp>
    <dsp:sp modelId="{2230A7E6-CEAA-4D95-BF8B-F2B0788EFE39}">
      <dsp:nvSpPr>
        <dsp:cNvPr id="0" name=""/>
        <dsp:cNvSpPr/>
      </dsp:nvSpPr>
      <dsp:spPr>
        <a:xfrm>
          <a:off x="0" y="1873999"/>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9071-EDDD-49B3-A82D-D399F0AD0F9D}">
      <dsp:nvSpPr>
        <dsp:cNvPr id="0" name=""/>
        <dsp:cNvSpPr/>
      </dsp:nvSpPr>
      <dsp:spPr>
        <a:xfrm>
          <a:off x="453352" y="2211204"/>
          <a:ext cx="824278" cy="82427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F7ADDB-1A78-4375-BA50-F08C1267A2A3}">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US" sz="2100" b="1" kern="1200" dirty="0"/>
            <a:t>Type of model used in the dataset: Semi-Supervised Algorithm</a:t>
          </a:r>
          <a:endParaRPr lang="en-US" sz="2100" kern="1200" dirty="0"/>
        </a:p>
      </dsp:txBody>
      <dsp:txXfrm>
        <a:off x="1730984" y="1873999"/>
        <a:ext cx="4660290" cy="1498687"/>
      </dsp:txXfrm>
    </dsp:sp>
    <dsp:sp modelId="{21464984-8AB1-43AE-B3FB-D67EDAD1F7C1}">
      <dsp:nvSpPr>
        <dsp:cNvPr id="0" name=""/>
        <dsp:cNvSpPr/>
      </dsp:nvSpPr>
      <dsp:spPr>
        <a:xfrm>
          <a:off x="0" y="3589217"/>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628F3-D4F4-4816-89A6-8EDAAA871E7F}">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872696-5718-411A-AE3F-92052E58DBC1}">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US" sz="2100" b="1" kern="1200" dirty="0"/>
            <a:t>Logistic regression</a:t>
          </a:r>
        </a:p>
      </dsp:txBody>
      <dsp:txXfrm>
        <a:off x="1730984" y="3747359"/>
        <a:ext cx="4660290" cy="14986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A7BFC-5E40-4379-AD58-759FED0C518B}">
      <dsp:nvSpPr>
        <dsp:cNvPr id="0" name=""/>
        <dsp:cNvSpPr/>
      </dsp:nvSpPr>
      <dsp:spPr>
        <a:xfrm>
          <a:off x="0" y="2177"/>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63C59-56FA-4657-91D4-16455ED46144}">
      <dsp:nvSpPr>
        <dsp:cNvPr id="0" name=""/>
        <dsp:cNvSpPr/>
      </dsp:nvSpPr>
      <dsp:spPr>
        <a:xfrm>
          <a:off x="333853" y="250498"/>
          <a:ext cx="607006" cy="60700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2A2919-C534-4C0F-BE5C-EDB18C8AFB5F}">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90000"/>
            </a:lnSpc>
            <a:spcBef>
              <a:spcPct val="0"/>
            </a:spcBef>
            <a:spcAft>
              <a:spcPct val="35000"/>
            </a:spcAft>
            <a:buNone/>
          </a:pPr>
          <a:r>
            <a:rPr lang="en-US" sz="1600" b="1" i="0" kern="1200" dirty="0"/>
            <a:t>In this project machine learning algorithm Logistic Regression Model was applied to the dataset.</a:t>
          </a:r>
          <a:endParaRPr lang="en-US" sz="1600" kern="1200" dirty="0"/>
        </a:p>
      </dsp:txBody>
      <dsp:txXfrm>
        <a:off x="1274714" y="2177"/>
        <a:ext cx="5116560" cy="1103648"/>
      </dsp:txXfrm>
    </dsp:sp>
    <dsp:sp modelId="{18FC659A-CF59-4F3B-BEE9-978773CC4997}">
      <dsp:nvSpPr>
        <dsp:cNvPr id="0" name=""/>
        <dsp:cNvSpPr/>
      </dsp:nvSpPr>
      <dsp:spPr>
        <a:xfrm>
          <a:off x="0" y="1381738"/>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87B355-D394-4FDF-BC88-FCFBEBB00160}">
      <dsp:nvSpPr>
        <dsp:cNvPr id="0" name=""/>
        <dsp:cNvSpPr/>
      </dsp:nvSpPr>
      <dsp:spPr>
        <a:xfrm>
          <a:off x="333853" y="1630059"/>
          <a:ext cx="607006" cy="60700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91501F-690F-4191-9A94-75E7685E6615}">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90000"/>
            </a:lnSpc>
            <a:spcBef>
              <a:spcPct val="0"/>
            </a:spcBef>
            <a:spcAft>
              <a:spcPct val="35000"/>
            </a:spcAft>
            <a:buNone/>
          </a:pPr>
          <a:r>
            <a:rPr lang="en-US" sz="1600" b="1" i="0" kern="1200"/>
            <a:t>It utilizes data such as blood pressure,cholesterol, age and then tries to predict the possible coronary heart disease patient in next years.</a:t>
          </a:r>
          <a:endParaRPr lang="en-US" sz="1600" kern="1200"/>
        </a:p>
      </dsp:txBody>
      <dsp:txXfrm>
        <a:off x="1274714" y="1381738"/>
        <a:ext cx="5116560" cy="1103648"/>
      </dsp:txXfrm>
    </dsp:sp>
    <dsp:sp modelId="{C6FDC37D-0065-4FD0-B80B-8CA93144928B}">
      <dsp:nvSpPr>
        <dsp:cNvPr id="0" name=""/>
        <dsp:cNvSpPr/>
      </dsp:nvSpPr>
      <dsp:spPr>
        <a:xfrm>
          <a:off x="0" y="2761299"/>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74F126-D50C-4E49-818B-96A76E59A6D8}">
      <dsp:nvSpPr>
        <dsp:cNvPr id="0" name=""/>
        <dsp:cNvSpPr/>
      </dsp:nvSpPr>
      <dsp:spPr>
        <a:xfrm>
          <a:off x="333853" y="3009620"/>
          <a:ext cx="607006" cy="6070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741F04-ADB3-4E02-A726-6B670C0409A6}">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90000"/>
            </a:lnSpc>
            <a:spcBef>
              <a:spcPct val="0"/>
            </a:spcBef>
            <a:spcAft>
              <a:spcPct val="35000"/>
            </a:spcAft>
            <a:buNone/>
          </a:pPr>
          <a:r>
            <a:rPr lang="en-US" sz="1600" b="1" i="0" kern="1200"/>
            <a:t>This may help in taking preventive measure and hence try to avoid the possibility of heart disease for patient.</a:t>
          </a:r>
          <a:endParaRPr lang="en-US" sz="1600" kern="1200"/>
        </a:p>
      </dsp:txBody>
      <dsp:txXfrm>
        <a:off x="1274714" y="2761299"/>
        <a:ext cx="5116560" cy="1103648"/>
      </dsp:txXfrm>
    </dsp:sp>
    <dsp:sp modelId="{94F4E38B-48FB-4D7E-A38A-0B0288258BED}">
      <dsp:nvSpPr>
        <dsp:cNvPr id="0" name=""/>
        <dsp:cNvSpPr/>
      </dsp:nvSpPr>
      <dsp:spPr>
        <a:xfrm>
          <a:off x="0" y="4140860"/>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0432B-BAB0-4BB7-9474-3ABBBF5F7CDA}">
      <dsp:nvSpPr>
        <dsp:cNvPr id="0" name=""/>
        <dsp:cNvSpPr/>
      </dsp:nvSpPr>
      <dsp:spPr>
        <a:xfrm>
          <a:off x="333853" y="4389181"/>
          <a:ext cx="607006" cy="60700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675283-0A2D-43D8-BDD8-6B98ACD0D145}">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711200">
            <a:lnSpc>
              <a:spcPct val="90000"/>
            </a:lnSpc>
            <a:spcBef>
              <a:spcPct val="0"/>
            </a:spcBef>
            <a:spcAft>
              <a:spcPct val="35000"/>
            </a:spcAft>
            <a:buNone/>
          </a:pPr>
          <a:r>
            <a:rPr lang="en-US" sz="1600" b="1" i="0" kern="1200"/>
            <a:t>When a patient is predicted as positive for heart disease, then the medical data for the patient can be closely analyzed by doctors.</a:t>
          </a:r>
          <a:endParaRPr lang="en-US" sz="1600" kern="1200"/>
        </a:p>
      </dsp:txBody>
      <dsp:txXfrm>
        <a:off x="1274714" y="4140860"/>
        <a:ext cx="5116560" cy="1103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D55F4-4532-42E4-8A5B-7F7C4B0D7B89}"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9AB90-076C-4A9A-B95B-A82AAB067C32}" type="slidenum">
              <a:rPr lang="en-US" smtClean="0"/>
              <a:t>‹#›</a:t>
            </a:fld>
            <a:endParaRPr lang="en-US"/>
          </a:p>
        </p:txBody>
      </p:sp>
    </p:spTree>
    <p:extLst>
      <p:ext uri="{BB962C8B-B14F-4D97-AF65-F5344CB8AC3E}">
        <p14:creationId xmlns:p14="http://schemas.microsoft.com/office/powerpoint/2010/main" val="346546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711DD72-4719-4377-A987-4523823FFEAA}" type="datetime1">
              <a:rPr lang="en-US" smtClean="0"/>
              <a:t>8/5/2023</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2E17464-B8CB-429C-9524-9B8844BC823B}" type="slidenum">
              <a:rPr lang="en-US" smtClean="0"/>
              <a:t>‹#›</a:t>
            </a:fld>
            <a:endParaRPr lang="en-US"/>
          </a:p>
        </p:txBody>
      </p:sp>
    </p:spTree>
    <p:extLst>
      <p:ext uri="{BB962C8B-B14F-4D97-AF65-F5344CB8AC3E}">
        <p14:creationId xmlns:p14="http://schemas.microsoft.com/office/powerpoint/2010/main" val="68628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FEB64-1ACA-49C9-8ABF-06119D60EB36}" type="datetime1">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139335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963880-DEB5-46AE-A935-B2C56621EDE8}" type="datetime1">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233385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F1FF85-B73B-40A2-946B-6FAB64A266A2}" type="datetime1">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2017928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94414D-3E1A-43DF-B3B6-8B21A9EF6363}" type="datetime1">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1462678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5F2E677-CC31-4A0D-A46F-75070404D2B4}" type="datetime1">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3285747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E11330-E45B-42F1-86A1-27C4811747C4}" type="datetime1">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3345168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3CD33-2352-48D8-8DB7-F36605A7123E}" type="datetime1">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2731140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D7E2D-0432-4493-81F0-A4FCBF5D5883}" type="datetime1">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136710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0E791-08CE-47F6-896F-5CECB2F3E56B}" type="datetime1">
              <a:rPr lang="en-US" smtClean="0"/>
              <a:t>8/5/2023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159971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00543C-98D6-4CDF-B5B3-52B085BDD623}" type="datetime1">
              <a:rPr lang="en-US" smtClean="0"/>
              <a:t>8/5/2023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83717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02D97-DA4B-4126-943E-7A9E582139B0}" type="datetime1">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82432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AE2CC1-6017-4744-9541-1BB6B9D092A9}" type="datetime1">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245051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2C8599-075A-4CFD-ABE1-D789471D4C1E}" type="datetime1">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38875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7856B-857F-4781-B334-C19E754EB19A}" type="datetime1">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114300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4B803F-1572-4A54-82A0-DFF0CDDFE59D}" type="datetime1">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101722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84A400-03CA-47DA-A27F-CA719A9E24A3}" type="datetime1">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E17464-B8CB-429C-9524-9B8844BC823B}" type="slidenum">
              <a:rPr lang="en-US" smtClean="0"/>
              <a:t>‹#›</a:t>
            </a:fld>
            <a:endParaRPr lang="en-US"/>
          </a:p>
        </p:txBody>
      </p:sp>
    </p:spTree>
    <p:extLst>
      <p:ext uri="{BB962C8B-B14F-4D97-AF65-F5344CB8AC3E}">
        <p14:creationId xmlns:p14="http://schemas.microsoft.com/office/powerpoint/2010/main" val="182674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B09E4CB-076B-4084-87C7-08575C3F1D28}" type="datetime1">
              <a:rPr lang="en-US" smtClean="0"/>
              <a:t>8/5/2023</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2E17464-B8CB-429C-9524-9B8844BC823B}" type="slidenum">
              <a:rPr lang="en-US" smtClean="0"/>
              <a:t>‹#›</a:t>
            </a:fld>
            <a:endParaRPr lang="en-US"/>
          </a:p>
        </p:txBody>
      </p:sp>
    </p:spTree>
    <p:extLst>
      <p:ext uri="{BB962C8B-B14F-4D97-AF65-F5344CB8AC3E}">
        <p14:creationId xmlns:p14="http://schemas.microsoft.com/office/powerpoint/2010/main" val="32717822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DA3C-C350-1213-6992-561B001F4DAD}"/>
              </a:ext>
            </a:extLst>
          </p:cNvPr>
          <p:cNvSpPr>
            <a:spLocks noGrp="1"/>
          </p:cNvSpPr>
          <p:nvPr>
            <p:ph type="ctrTitle"/>
          </p:nvPr>
        </p:nvSpPr>
        <p:spPr>
          <a:xfrm>
            <a:off x="1279132" y="1778642"/>
            <a:ext cx="9242112" cy="1119781"/>
          </a:xfrm>
        </p:spPr>
        <p:txBody>
          <a:bodyPr/>
          <a:lstStyle/>
          <a:p>
            <a:r>
              <a:rPr lang="en-US" dirty="0"/>
              <a:t>Assignment-2 </a:t>
            </a:r>
          </a:p>
        </p:txBody>
      </p:sp>
      <p:sp>
        <p:nvSpPr>
          <p:cNvPr id="3" name="Subtitle 2">
            <a:extLst>
              <a:ext uri="{FF2B5EF4-FFF2-40B4-BE49-F238E27FC236}">
                <a16:creationId xmlns:a16="http://schemas.microsoft.com/office/drawing/2014/main" id="{2D087423-1FB2-BC13-5B0E-C7884A2EC21A}"/>
              </a:ext>
            </a:extLst>
          </p:cNvPr>
          <p:cNvSpPr>
            <a:spLocks noGrp="1"/>
          </p:cNvSpPr>
          <p:nvPr>
            <p:ph type="subTitle" idx="1"/>
          </p:nvPr>
        </p:nvSpPr>
        <p:spPr>
          <a:xfrm>
            <a:off x="1413364" y="3829112"/>
            <a:ext cx="8272503" cy="1815331"/>
          </a:xfrm>
        </p:spPr>
        <p:txBody>
          <a:bodyPr/>
          <a:lstStyle/>
          <a:p>
            <a:r>
              <a:rPr lang="en-US" dirty="0"/>
              <a:t>Anish Khanal</a:t>
            </a:r>
          </a:p>
          <a:p>
            <a:r>
              <a:rPr lang="en-US" dirty="0"/>
              <a:t>Ujjwal Khatri</a:t>
            </a:r>
          </a:p>
          <a:p>
            <a:r>
              <a:rPr lang="en-US" dirty="0"/>
              <a:t>Prashant Bhattarai</a:t>
            </a:r>
          </a:p>
          <a:p>
            <a:r>
              <a:rPr lang="en-US" dirty="0"/>
              <a:t>Syed roman</a:t>
            </a:r>
          </a:p>
          <a:p>
            <a:endParaRPr lang="en-US" dirty="0"/>
          </a:p>
        </p:txBody>
      </p:sp>
    </p:spTree>
    <p:extLst>
      <p:ext uri="{BB962C8B-B14F-4D97-AF65-F5344CB8AC3E}">
        <p14:creationId xmlns:p14="http://schemas.microsoft.com/office/powerpoint/2010/main" val="200468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Oval 11">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Oval 13">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8" name="Rectangle 17">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22"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p:cNvSpPr>
            <a:spLocks noGrp="1"/>
          </p:cNvSpPr>
          <p:nvPr>
            <p:ph type="title"/>
          </p:nvPr>
        </p:nvSpPr>
        <p:spPr>
          <a:xfrm>
            <a:off x="1154955" y="973667"/>
            <a:ext cx="2942210" cy="4833745"/>
          </a:xfrm>
        </p:spPr>
        <p:txBody>
          <a:bodyPr>
            <a:normAutofit/>
          </a:bodyPr>
          <a:lstStyle/>
          <a:p>
            <a:r>
              <a:rPr lang="en-US" sz="2800">
                <a:solidFill>
                  <a:srgbClr val="EBEBEB"/>
                </a:solidFill>
              </a:rPr>
              <a:t>Dataset Understanding</a:t>
            </a:r>
          </a:p>
        </p:txBody>
      </p:sp>
      <p:sp>
        <p:nvSpPr>
          <p:cNvPr id="24" name="Rectangle 23">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7" name="Subtitle 2">
            <a:extLst>
              <a:ext uri="{FF2B5EF4-FFF2-40B4-BE49-F238E27FC236}">
                <a16:creationId xmlns:a16="http://schemas.microsoft.com/office/drawing/2014/main" id="{E4619DDF-E00A-5E65-3DC4-55248B433563}"/>
              </a:ext>
            </a:extLst>
          </p:cNvPr>
          <p:cNvGraphicFramePr>
            <a:graphicFrameLocks noGrp="1"/>
          </p:cNvGraphicFramePr>
          <p:nvPr>
            <p:ph idx="1"/>
            <p:extLst>
              <p:ext uri="{D42A27DB-BD31-4B8C-83A1-F6EECF244321}">
                <p14:modId xmlns:p14="http://schemas.microsoft.com/office/powerpoint/2010/main" val="989991466"/>
              </p:ext>
            </p:extLst>
          </p:nvPr>
        </p:nvGraphicFramePr>
        <p:xfrm>
          <a:off x="5252120" y="1160733"/>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508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1" name="Oval 20">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Oval 22">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5"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27" name="Rectangle 26">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9"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31"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a:extLst>
              <a:ext uri="{FF2B5EF4-FFF2-40B4-BE49-F238E27FC236}">
                <a16:creationId xmlns:a16="http://schemas.microsoft.com/office/drawing/2014/main" id="{FD817811-6523-5140-0CCD-A0D215A5E790}"/>
              </a:ext>
            </a:extLst>
          </p:cNvPr>
          <p:cNvSpPr>
            <a:spLocks noGrp="1"/>
          </p:cNvSpPr>
          <p:nvPr>
            <p:ph type="title"/>
          </p:nvPr>
        </p:nvSpPr>
        <p:spPr>
          <a:xfrm>
            <a:off x="1154955" y="973667"/>
            <a:ext cx="2942210" cy="4833745"/>
          </a:xfrm>
        </p:spPr>
        <p:txBody>
          <a:bodyPr>
            <a:normAutofit/>
          </a:bodyPr>
          <a:lstStyle/>
          <a:p>
            <a:r>
              <a:rPr lang="en-US" b="1">
                <a:solidFill>
                  <a:srgbClr val="EBEBEB"/>
                </a:solidFill>
              </a:rPr>
              <a:t>Columns in the Dataset</a:t>
            </a:r>
            <a:br>
              <a:rPr lang="en-CA">
                <a:solidFill>
                  <a:srgbClr val="EBEBEB"/>
                </a:solidFill>
              </a:rPr>
            </a:br>
            <a:endParaRPr lang="en-CA">
              <a:solidFill>
                <a:srgbClr val="EBEBEB"/>
              </a:solidFill>
            </a:endParaRPr>
          </a:p>
        </p:txBody>
      </p:sp>
      <p:sp>
        <p:nvSpPr>
          <p:cNvPr id="33" name="Rectangle 32">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6" name="Content Placeholder 2">
            <a:extLst>
              <a:ext uri="{FF2B5EF4-FFF2-40B4-BE49-F238E27FC236}">
                <a16:creationId xmlns:a16="http://schemas.microsoft.com/office/drawing/2014/main" id="{0A02559C-A409-ADF7-7FC8-51DE851FB46F}"/>
              </a:ext>
            </a:extLst>
          </p:cNvPr>
          <p:cNvGraphicFramePr>
            <a:graphicFrameLocks noGrp="1"/>
          </p:cNvGraphicFramePr>
          <p:nvPr>
            <p:ph idx="1"/>
            <p:extLst>
              <p:ext uri="{D42A27DB-BD31-4B8C-83A1-F6EECF244321}">
                <p14:modId xmlns:p14="http://schemas.microsoft.com/office/powerpoint/2010/main" val="189042814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234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64F3E3-BDF1-2BC8-C3A1-CC99EB379BBA}"/>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16214" r="-1" b="11825"/>
          <a:stretch/>
        </p:blipFill>
        <p:spPr>
          <a:xfrm>
            <a:off x="474132" y="457200"/>
            <a:ext cx="11243735" cy="5926667"/>
          </a:xfrm>
          <a:prstGeom prst="rect">
            <a:avLst/>
          </a:prstGeom>
        </p:spPr>
      </p:pic>
      <p:sp>
        <p:nvSpPr>
          <p:cNvPr id="26" name="Rectangle 25">
            <a:extLst>
              <a:ext uri="{FF2B5EF4-FFF2-40B4-BE49-F238E27FC236}">
                <a16:creationId xmlns:a16="http://schemas.microsoft.com/office/drawing/2014/main" id="{C3A268B2-DE26-4232-92C5-782D7513B9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8" name="Rectangle 27">
            <a:extLst>
              <a:ext uri="{FF2B5EF4-FFF2-40B4-BE49-F238E27FC236}">
                <a16:creationId xmlns:a16="http://schemas.microsoft.com/office/drawing/2014/main" id="{446FBED4-5995-42FB-8276-D25C28F2F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143000" y="1295400"/>
            <a:ext cx="9982200" cy="4267200"/>
          </a:xfrm>
          <a:prstGeom prst="rect">
            <a:avLst/>
          </a:prstGeom>
          <a:solidFill>
            <a:srgbClr val="000001">
              <a:alpha val="6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1F7BB-D948-71BD-E062-16F12E405114}"/>
              </a:ext>
            </a:extLst>
          </p:cNvPr>
          <p:cNvSpPr>
            <a:spLocks noGrp="1"/>
          </p:cNvSpPr>
          <p:nvPr>
            <p:ph type="title"/>
          </p:nvPr>
        </p:nvSpPr>
        <p:spPr>
          <a:xfrm>
            <a:off x="1295400" y="1447801"/>
            <a:ext cx="8620967" cy="855132"/>
          </a:xfrm>
        </p:spPr>
        <p:txBody>
          <a:bodyPr>
            <a:normAutofit/>
          </a:bodyPr>
          <a:lstStyle/>
          <a:p>
            <a:r>
              <a:rPr lang="en-US"/>
              <a:t>Data Preprocessing</a:t>
            </a:r>
          </a:p>
        </p:txBody>
      </p:sp>
      <p:sp>
        <p:nvSpPr>
          <p:cNvPr id="3" name="Content Placeholder 2">
            <a:extLst>
              <a:ext uri="{FF2B5EF4-FFF2-40B4-BE49-F238E27FC236}">
                <a16:creationId xmlns:a16="http://schemas.microsoft.com/office/drawing/2014/main" id="{121CF867-4E35-EACD-972C-3925A6DC171D}"/>
              </a:ext>
            </a:extLst>
          </p:cNvPr>
          <p:cNvSpPr>
            <a:spLocks noGrp="1"/>
          </p:cNvSpPr>
          <p:nvPr>
            <p:ph idx="1"/>
          </p:nvPr>
        </p:nvSpPr>
        <p:spPr>
          <a:xfrm>
            <a:off x="1727200" y="2446868"/>
            <a:ext cx="8254999" cy="2971800"/>
          </a:xfrm>
        </p:spPr>
        <p:txBody>
          <a:bodyPr anchor="t">
            <a:normAutofit/>
          </a:bodyPr>
          <a:lstStyle/>
          <a:p>
            <a:r>
              <a:rPr lang="en-US" sz="1600" b="1">
                <a:solidFill>
                  <a:schemeClr val="bg1"/>
                </a:solidFill>
              </a:rPr>
              <a:t>Data preprocessing is a critical step in data analysis that involves preparing and cleaning the raw data before it can be used for further analysis. It plays a crucial role in ensuring the accuracy, reliability, and effectiveness of the subsequent analysis</a:t>
            </a:r>
          </a:p>
          <a:p>
            <a:endParaRPr lang="en-US" sz="1600">
              <a:solidFill>
                <a:schemeClr val="bg1"/>
              </a:solidFill>
            </a:endParaRPr>
          </a:p>
        </p:txBody>
      </p:sp>
    </p:spTree>
    <p:extLst>
      <p:ext uri="{BB962C8B-B14F-4D97-AF65-F5344CB8AC3E}">
        <p14:creationId xmlns:p14="http://schemas.microsoft.com/office/powerpoint/2010/main" val="264685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3" name="Rectangle 12">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4" name="Oval 13">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Oval 14">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Oval 15">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9"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20"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2" name="Title 1">
            <a:extLst>
              <a:ext uri="{FF2B5EF4-FFF2-40B4-BE49-F238E27FC236}">
                <a16:creationId xmlns:a16="http://schemas.microsoft.com/office/drawing/2014/main" id="{7EF5C0F2-86D6-3BAD-6FE0-046D3FFD4DC2}"/>
              </a:ext>
            </a:extLst>
          </p:cNvPr>
          <p:cNvSpPr>
            <a:spLocks noGrp="1"/>
          </p:cNvSpPr>
          <p:nvPr>
            <p:ph type="title"/>
          </p:nvPr>
        </p:nvSpPr>
        <p:spPr>
          <a:xfrm>
            <a:off x="1098648" y="2386657"/>
            <a:ext cx="3156244" cy="2084684"/>
          </a:xfrm>
        </p:spPr>
        <p:txBody>
          <a:bodyPr>
            <a:normAutofit/>
          </a:bodyPr>
          <a:lstStyle/>
          <a:p>
            <a:r>
              <a:rPr lang="en-GB" dirty="0"/>
              <a:t>Histogram for Age Distribution </a:t>
            </a:r>
          </a:p>
        </p:txBody>
      </p:sp>
      <p:pic>
        <p:nvPicPr>
          <p:cNvPr id="5" name="Picture 5" descr="A graph showing age distribution&#10;&#10;Description automatically generated">
            <a:extLst>
              <a:ext uri="{FF2B5EF4-FFF2-40B4-BE49-F238E27FC236}">
                <a16:creationId xmlns:a16="http://schemas.microsoft.com/office/drawing/2014/main" id="{1B008BFC-7F2F-6415-80FD-DC9DFB4356B4}"/>
              </a:ext>
            </a:extLst>
          </p:cNvPr>
          <p:cNvPicPr>
            <a:picLocks noChangeAspect="1"/>
          </p:cNvPicPr>
          <p:nvPr/>
        </p:nvPicPr>
        <p:blipFill>
          <a:blip r:embed="rId3"/>
          <a:stretch>
            <a:fillRect/>
          </a:stretch>
        </p:blipFill>
        <p:spPr>
          <a:xfrm>
            <a:off x="5334476" y="1311249"/>
            <a:ext cx="6251664" cy="4235502"/>
          </a:xfrm>
          <a:prstGeom prst="rect">
            <a:avLst/>
          </a:prstGeom>
        </p:spPr>
      </p:pic>
      <p:sp>
        <p:nvSpPr>
          <p:cNvPr id="22" name="Rectangle 21">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99886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26" name="Rectangle 25">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7" name="Oval 26">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8" name="Oval 27">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9" name="Oval 28">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0" name="Rectangle 29">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1"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32"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33"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2" name="Title 1">
            <a:extLst>
              <a:ext uri="{FF2B5EF4-FFF2-40B4-BE49-F238E27FC236}">
                <a16:creationId xmlns:a16="http://schemas.microsoft.com/office/drawing/2014/main" id="{5C96B314-0FD1-8499-5917-EA35391622A3}"/>
              </a:ext>
            </a:extLst>
          </p:cNvPr>
          <p:cNvSpPr>
            <a:spLocks noGrp="1"/>
          </p:cNvSpPr>
          <p:nvPr>
            <p:ph type="title"/>
          </p:nvPr>
        </p:nvSpPr>
        <p:spPr>
          <a:xfrm>
            <a:off x="1154955" y="973668"/>
            <a:ext cx="3178260" cy="1020232"/>
          </a:xfrm>
        </p:spPr>
        <p:txBody>
          <a:bodyPr>
            <a:normAutofit fontScale="90000"/>
          </a:bodyPr>
          <a:lstStyle/>
          <a:p>
            <a:r>
              <a:rPr lang="en-GB" dirty="0"/>
              <a:t>Boxplot for </a:t>
            </a:r>
            <a:r>
              <a:rPr lang="en-US" dirty="0"/>
              <a:t>resting blood pressure</a:t>
            </a:r>
            <a:br>
              <a:rPr lang="en-US" dirty="0"/>
            </a:br>
            <a:endParaRPr lang="en-GB" dirty="0"/>
          </a:p>
        </p:txBody>
      </p:sp>
      <p:sp>
        <p:nvSpPr>
          <p:cNvPr id="9" name="Content Placeholder 8">
            <a:extLst>
              <a:ext uri="{FF2B5EF4-FFF2-40B4-BE49-F238E27FC236}">
                <a16:creationId xmlns:a16="http://schemas.microsoft.com/office/drawing/2014/main" id="{A0A1F27E-89E2-9D03-284D-211141AC895D}"/>
              </a:ext>
            </a:extLst>
          </p:cNvPr>
          <p:cNvSpPr>
            <a:spLocks noGrp="1"/>
          </p:cNvSpPr>
          <p:nvPr>
            <p:ph idx="1"/>
          </p:nvPr>
        </p:nvSpPr>
        <p:spPr>
          <a:xfrm>
            <a:off x="1154955" y="2120900"/>
            <a:ext cx="3133726" cy="3898900"/>
          </a:xfrm>
        </p:spPr>
        <p:txBody>
          <a:bodyPr>
            <a:normAutofit/>
          </a:bodyPr>
          <a:lstStyle/>
          <a:p>
            <a:endParaRPr lang="en-US">
              <a:solidFill>
                <a:schemeClr val="bg1"/>
              </a:solidFill>
            </a:endParaRPr>
          </a:p>
        </p:txBody>
      </p:sp>
      <p:pic>
        <p:nvPicPr>
          <p:cNvPr id="5" name="Picture 5" descr="A graph with a blue rectangle&#10;&#10;Description automatically generated">
            <a:extLst>
              <a:ext uri="{FF2B5EF4-FFF2-40B4-BE49-F238E27FC236}">
                <a16:creationId xmlns:a16="http://schemas.microsoft.com/office/drawing/2014/main" id="{68EBDBED-62B8-ADB2-4EEA-2C4BED88D048}"/>
              </a:ext>
            </a:extLst>
          </p:cNvPr>
          <p:cNvPicPr>
            <a:picLocks noChangeAspect="1"/>
          </p:cNvPicPr>
          <p:nvPr/>
        </p:nvPicPr>
        <p:blipFill>
          <a:blip r:embed="rId3"/>
          <a:stretch>
            <a:fillRect/>
          </a:stretch>
        </p:blipFill>
        <p:spPr>
          <a:xfrm>
            <a:off x="5638452" y="1177562"/>
            <a:ext cx="4896089" cy="5250498"/>
          </a:xfrm>
          <a:prstGeom prst="rect">
            <a:avLst/>
          </a:prstGeom>
        </p:spPr>
      </p:pic>
      <p:sp>
        <p:nvSpPr>
          <p:cNvPr id="35" name="Rectangle 34">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83081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3" name="Rectangle 12">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4" name="Oval 13">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Oval 14">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Oval 15">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9"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20"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2" name="Title 1">
            <a:extLst>
              <a:ext uri="{FF2B5EF4-FFF2-40B4-BE49-F238E27FC236}">
                <a16:creationId xmlns:a16="http://schemas.microsoft.com/office/drawing/2014/main" id="{F7DC505C-0467-9C02-CD9D-7A04AB2B28C5}"/>
              </a:ext>
            </a:extLst>
          </p:cNvPr>
          <p:cNvSpPr>
            <a:spLocks noGrp="1"/>
          </p:cNvSpPr>
          <p:nvPr>
            <p:ph type="title"/>
          </p:nvPr>
        </p:nvSpPr>
        <p:spPr>
          <a:xfrm>
            <a:off x="1154955" y="973668"/>
            <a:ext cx="3178260" cy="4519358"/>
          </a:xfrm>
        </p:spPr>
        <p:txBody>
          <a:bodyPr>
            <a:normAutofit/>
          </a:bodyPr>
          <a:lstStyle/>
          <a:p>
            <a:r>
              <a:rPr lang="en-GB" dirty="0"/>
              <a:t>Boxplot for </a:t>
            </a:r>
            <a:r>
              <a:rPr lang="en-GB" dirty="0" err="1"/>
              <a:t>Cholestrol</a:t>
            </a:r>
            <a:endParaRPr lang="en-GB" dirty="0"/>
          </a:p>
        </p:txBody>
      </p:sp>
      <p:pic>
        <p:nvPicPr>
          <p:cNvPr id="5" name="Picture 5" descr="A graph with a blue rectangle&#10;&#10;Description automatically generated">
            <a:extLst>
              <a:ext uri="{FF2B5EF4-FFF2-40B4-BE49-F238E27FC236}">
                <a16:creationId xmlns:a16="http://schemas.microsoft.com/office/drawing/2014/main" id="{3D40D05B-FF44-971D-8FF5-E0B1B742CB97}"/>
              </a:ext>
            </a:extLst>
          </p:cNvPr>
          <p:cNvPicPr>
            <a:picLocks noChangeAspect="1"/>
          </p:cNvPicPr>
          <p:nvPr/>
        </p:nvPicPr>
        <p:blipFill>
          <a:blip r:embed="rId3"/>
          <a:stretch>
            <a:fillRect/>
          </a:stretch>
        </p:blipFill>
        <p:spPr>
          <a:xfrm>
            <a:off x="6012263" y="803751"/>
            <a:ext cx="4896089" cy="5250498"/>
          </a:xfrm>
          <a:prstGeom prst="rect">
            <a:avLst/>
          </a:prstGeom>
        </p:spPr>
      </p:pic>
      <p:sp>
        <p:nvSpPr>
          <p:cNvPr id="22" name="Rectangle 21">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408698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3" name="Oval 1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Oval 1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Oval 1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1" name="Rectangle 2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210E0D8A-A78A-CDDB-2203-28E4A66461D5}"/>
              </a:ext>
            </a:extLst>
          </p:cNvPr>
          <p:cNvSpPr>
            <a:spLocks noGrp="1"/>
          </p:cNvSpPr>
          <p:nvPr>
            <p:ph type="title"/>
          </p:nvPr>
        </p:nvSpPr>
        <p:spPr>
          <a:xfrm>
            <a:off x="7254999" y="1357477"/>
            <a:ext cx="3382297" cy="3281957"/>
          </a:xfrm>
        </p:spPr>
        <p:txBody>
          <a:bodyPr vert="horz" lIns="91440" tIns="45720" rIns="91440" bIns="45720" rtlCol="0" anchor="b">
            <a:normAutofit/>
          </a:bodyPr>
          <a:lstStyle/>
          <a:p>
            <a:r>
              <a:rPr lang="en-US" sz="4600"/>
              <a:t>Exploratory Data Analysis</a:t>
            </a:r>
          </a:p>
        </p:txBody>
      </p:sp>
      <p:pic>
        <p:nvPicPr>
          <p:cNvPr id="8" name="Graphic 7" descr="Magnifying glass">
            <a:extLst>
              <a:ext uri="{FF2B5EF4-FFF2-40B4-BE49-F238E27FC236}">
                <a16:creationId xmlns:a16="http://schemas.microsoft.com/office/drawing/2014/main" id="{0002D095-2F5E-08C7-DC39-AF6AC1B70B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0837" y="1113063"/>
            <a:ext cx="4628758" cy="4628758"/>
          </a:xfrm>
          <a:prstGeom prst="roundRect">
            <a:avLst>
              <a:gd name="adj" fmla="val 1329"/>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0608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35" name="Rectangle 1034">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037" name="Rectangle 1036">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2" name="Content Placeholder 6">
            <a:extLst>
              <a:ext uri="{FF2B5EF4-FFF2-40B4-BE49-F238E27FC236}">
                <a16:creationId xmlns:a16="http://schemas.microsoft.com/office/drawing/2014/main" id="{5E0974D2-7947-1D14-51A9-598F33117F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950" y="1049266"/>
            <a:ext cx="5740108" cy="4628758"/>
          </a:xfrm>
          <a:prstGeom prst="roundRect">
            <a:avLst>
              <a:gd name="adj" fmla="val 1329"/>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61722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8A1D0BB-B8F0-46D7-9453-2DC9E54FEC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D3A44EAD-8C36-423B-81F2-9BCEF6FF0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Oval 11">
              <a:extLst>
                <a:ext uri="{FF2B5EF4-FFF2-40B4-BE49-F238E27FC236}">
                  <a16:creationId xmlns:a16="http://schemas.microsoft.com/office/drawing/2014/main" id="{3EA4EF45-4BCE-497F-A3E5-E8A78B0DE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3" name="Oval 12">
              <a:extLst>
                <a:ext uri="{FF2B5EF4-FFF2-40B4-BE49-F238E27FC236}">
                  <a16:creationId xmlns:a16="http://schemas.microsoft.com/office/drawing/2014/main" id="{A86444F9-DFF7-4015-A354-A443BCF5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Oval 13">
              <a:extLst>
                <a:ext uri="{FF2B5EF4-FFF2-40B4-BE49-F238E27FC236}">
                  <a16:creationId xmlns:a16="http://schemas.microsoft.com/office/drawing/2014/main" id="{FF60ADBC-C1BD-4EC5-9B6F-1DF12DE5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Freeform 5">
              <a:extLst>
                <a:ext uri="{FF2B5EF4-FFF2-40B4-BE49-F238E27FC236}">
                  <a16:creationId xmlns:a16="http://schemas.microsoft.com/office/drawing/2014/main" id="{7DF05586-9EB6-494C-8B3A-2A85346133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6" name="Freeform 5">
              <a:extLst>
                <a:ext uri="{FF2B5EF4-FFF2-40B4-BE49-F238E27FC236}">
                  <a16:creationId xmlns:a16="http://schemas.microsoft.com/office/drawing/2014/main" id="{D279CF7F-04A6-40E3-84DD-DDC0553A2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CA"/>
            </a:p>
          </p:txBody>
        </p:sp>
        <p:sp>
          <p:nvSpPr>
            <p:cNvPr id="17" name="Freeform 5">
              <a:extLst>
                <a:ext uri="{FF2B5EF4-FFF2-40B4-BE49-F238E27FC236}">
                  <a16:creationId xmlns:a16="http://schemas.microsoft.com/office/drawing/2014/main" id="{8E22FFA0-E7AE-4CCB-BFD0-C000AA64B5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19" name="Rectangle 18">
            <a:extLst>
              <a:ext uri="{FF2B5EF4-FFF2-40B4-BE49-F238E27FC236}">
                <a16:creationId xmlns:a16="http://schemas.microsoft.com/office/drawing/2014/main" id="{5AE8C830-95B3-4B62-9882-4301B7A9A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79810BBE-A3C2-6B37-4FD6-8991A2327D51}"/>
              </a:ext>
            </a:extLst>
          </p:cNvPr>
          <p:cNvSpPr>
            <a:spLocks noGrp="1"/>
          </p:cNvSpPr>
          <p:nvPr>
            <p:ph type="title"/>
          </p:nvPr>
        </p:nvSpPr>
        <p:spPr>
          <a:xfrm>
            <a:off x="1154954" y="973669"/>
            <a:ext cx="8825659" cy="706964"/>
          </a:xfrm>
        </p:spPr>
        <p:txBody>
          <a:bodyPr vert="horz" lIns="91440" tIns="45720" rIns="91440" bIns="45720" rtlCol="0" anchor="ctr">
            <a:normAutofit/>
          </a:bodyPr>
          <a:lstStyle/>
          <a:p>
            <a:r>
              <a:rPr lang="en-US" dirty="0"/>
              <a:t>Chest pain type</a:t>
            </a:r>
            <a:endParaRPr lang="en-US"/>
          </a:p>
        </p:txBody>
      </p:sp>
      <p:sp>
        <p:nvSpPr>
          <p:cNvPr id="4" name="Text Placeholder 3">
            <a:extLst>
              <a:ext uri="{FF2B5EF4-FFF2-40B4-BE49-F238E27FC236}">
                <a16:creationId xmlns:a16="http://schemas.microsoft.com/office/drawing/2014/main" id="{CF40F2E1-0B01-B0DB-0F87-1E75272F710D}"/>
              </a:ext>
            </a:extLst>
          </p:cNvPr>
          <p:cNvSpPr>
            <a:spLocks noGrp="1"/>
          </p:cNvSpPr>
          <p:nvPr>
            <p:ph type="body" sz="half" idx="2"/>
          </p:nvPr>
        </p:nvSpPr>
        <p:spPr>
          <a:xfrm>
            <a:off x="5980954" y="2466753"/>
            <a:ext cx="5866350" cy="4119323"/>
          </a:xfrm>
        </p:spPr>
        <p:txBody>
          <a:bodyPr vert="horz" lIns="91440" tIns="45720" rIns="91440" bIns="45720" rtlCol="0" anchor="ctr">
            <a:normAutofit/>
          </a:bodyPr>
          <a:lstStyle/>
          <a:p>
            <a:pPr>
              <a:lnSpc>
                <a:spcPct val="90000"/>
              </a:lnSpc>
              <a:buFont typeface="Wingdings 3" charset="2"/>
              <a:buChar char=""/>
            </a:pPr>
            <a:r>
              <a:rPr lang="en-US" sz="1100" b="1" dirty="0">
                <a:solidFill>
                  <a:schemeClr val="tx1">
                    <a:lumMod val="75000"/>
                    <a:lumOff val="25000"/>
                  </a:schemeClr>
                </a:solidFill>
              </a:rPr>
              <a:t>Type 0: Typical angina</a:t>
            </a:r>
          </a:p>
          <a:p>
            <a:pPr>
              <a:lnSpc>
                <a:spcPct val="90000"/>
              </a:lnSpc>
            </a:pPr>
            <a:r>
              <a:rPr lang="en-US" sz="1100" dirty="0">
                <a:solidFill>
                  <a:schemeClr val="tx1">
                    <a:lumMod val="75000"/>
                    <a:lumOff val="25000"/>
                  </a:schemeClr>
                </a:solidFill>
              </a:rPr>
              <a:t>Typical angina refers to chest pain that is usually described as discomfort, pressure, or pain in the chest</a:t>
            </a:r>
          </a:p>
          <a:p>
            <a:pPr>
              <a:lnSpc>
                <a:spcPct val="90000"/>
              </a:lnSpc>
              <a:buFont typeface="Wingdings 3" charset="2"/>
              <a:buChar char=""/>
            </a:pPr>
            <a:r>
              <a:rPr lang="en-US" sz="1100" b="1" dirty="0">
                <a:solidFill>
                  <a:schemeClr val="tx1">
                    <a:lumMod val="75000"/>
                    <a:lumOff val="25000"/>
                  </a:schemeClr>
                </a:solidFill>
              </a:rPr>
              <a:t>Type 1:Atypical angina</a:t>
            </a:r>
          </a:p>
          <a:p>
            <a:pPr>
              <a:lnSpc>
                <a:spcPct val="90000"/>
              </a:lnSpc>
            </a:pPr>
            <a:r>
              <a:rPr lang="en-US" sz="1100" dirty="0">
                <a:solidFill>
                  <a:schemeClr val="tx1">
                    <a:lumMod val="75000"/>
                    <a:lumOff val="25000"/>
                  </a:schemeClr>
                </a:solidFill>
              </a:rPr>
              <a:t>Atypical angina is chest pain that does not have the typical characteristics of angina but is still related to the heart. It may manifest as different types of pain, such as burning, stabbing, or sharp discomfort.</a:t>
            </a:r>
          </a:p>
          <a:p>
            <a:pPr>
              <a:lnSpc>
                <a:spcPct val="90000"/>
              </a:lnSpc>
              <a:buFont typeface="Wingdings 3" charset="2"/>
              <a:buChar char=""/>
            </a:pPr>
            <a:r>
              <a:rPr lang="en-US" sz="1100" b="1" dirty="0">
                <a:solidFill>
                  <a:schemeClr val="tx1">
                    <a:lumMod val="75000"/>
                    <a:lumOff val="25000"/>
                  </a:schemeClr>
                </a:solidFill>
              </a:rPr>
              <a:t>Type 2:Non-anginal pain</a:t>
            </a:r>
          </a:p>
          <a:p>
            <a:pPr>
              <a:lnSpc>
                <a:spcPct val="90000"/>
              </a:lnSpc>
            </a:pPr>
            <a:r>
              <a:rPr lang="en-US" sz="1100" dirty="0">
                <a:solidFill>
                  <a:schemeClr val="tx1">
                    <a:lumMod val="75000"/>
                    <a:lumOff val="25000"/>
                  </a:schemeClr>
                </a:solidFill>
              </a:rPr>
              <a:t>Non-anginal pain refers to chest pain that is not caused by heart-related issues. It might be related to other conditions, such as musculoskeletal problems, acid reflux, or anxiety.</a:t>
            </a:r>
          </a:p>
          <a:p>
            <a:pPr>
              <a:lnSpc>
                <a:spcPct val="90000"/>
              </a:lnSpc>
              <a:buFont typeface="Wingdings 3" charset="2"/>
              <a:buChar char=""/>
            </a:pPr>
            <a:r>
              <a:rPr lang="en-US" sz="1100" b="1" dirty="0">
                <a:solidFill>
                  <a:schemeClr val="tx1">
                    <a:lumMod val="75000"/>
                    <a:lumOff val="25000"/>
                  </a:schemeClr>
                </a:solidFill>
              </a:rPr>
              <a:t>Type 3:Asymptomatic</a:t>
            </a:r>
          </a:p>
          <a:p>
            <a:pPr>
              <a:lnSpc>
                <a:spcPct val="90000"/>
              </a:lnSpc>
            </a:pPr>
            <a:r>
              <a:rPr lang="en-US" sz="1100" dirty="0">
                <a:solidFill>
                  <a:schemeClr val="tx1">
                    <a:lumMod val="75000"/>
                    <a:lumOff val="25000"/>
                  </a:schemeClr>
                </a:solidFill>
              </a:rPr>
              <a:t>Asymptomatic means the absence of any chest pain or discomfort. Patients with a value of 3 for cp do not experience any chest pain.</a:t>
            </a:r>
          </a:p>
        </p:txBody>
      </p:sp>
      <p:pic>
        <p:nvPicPr>
          <p:cNvPr id="8" name="Picture 5" descr="A graph of different colored bars&#10;&#10;Description automatically generated">
            <a:extLst>
              <a:ext uri="{FF2B5EF4-FFF2-40B4-BE49-F238E27FC236}">
                <a16:creationId xmlns:a16="http://schemas.microsoft.com/office/drawing/2014/main" id="{7848D091-DDF1-C390-6C01-3B42B81FA1FD}"/>
              </a:ext>
            </a:extLst>
          </p:cNvPr>
          <p:cNvPicPr>
            <a:picLocks noChangeAspect="1"/>
          </p:cNvPicPr>
          <p:nvPr/>
        </p:nvPicPr>
        <p:blipFill>
          <a:blip r:embed="rId3"/>
          <a:stretch>
            <a:fillRect/>
          </a:stretch>
        </p:blipFill>
        <p:spPr>
          <a:xfrm>
            <a:off x="344696" y="2399847"/>
            <a:ext cx="5610615" cy="4229306"/>
          </a:xfrm>
          <a:prstGeom prst="roundRect">
            <a:avLst>
              <a:gd name="adj" fmla="val 1329"/>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4704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35" name="Rectangle 1034">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037" name="Rectangle 1036">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028" name="Picture 4">
            <a:extLst>
              <a:ext uri="{FF2B5EF4-FFF2-40B4-BE49-F238E27FC236}">
                <a16:creationId xmlns:a16="http://schemas.microsoft.com/office/drawing/2014/main" id="{DF43ADC3-3DFA-DC82-402B-B418C6038A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47786" y="1284394"/>
            <a:ext cx="5596213" cy="4283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0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Oval 11">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3" name="Oval 12">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Oval 13">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Rectangle 14">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7"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8"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2" name="Title 1">
            <a:extLst>
              <a:ext uri="{FF2B5EF4-FFF2-40B4-BE49-F238E27FC236}">
                <a16:creationId xmlns:a16="http://schemas.microsoft.com/office/drawing/2014/main" id="{C090A136-FC96-202D-64BD-CB21795901E1}"/>
              </a:ext>
            </a:extLst>
          </p:cNvPr>
          <p:cNvSpPr>
            <a:spLocks noGrp="1"/>
          </p:cNvSpPr>
          <p:nvPr>
            <p:ph type="title"/>
          </p:nvPr>
        </p:nvSpPr>
        <p:spPr>
          <a:xfrm>
            <a:off x="1154955" y="973668"/>
            <a:ext cx="3178260" cy="1020232"/>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190C1A39-F963-26E6-C8B2-76356EE9BA5D}"/>
              </a:ext>
            </a:extLst>
          </p:cNvPr>
          <p:cNvSpPr>
            <a:spLocks noGrp="1"/>
          </p:cNvSpPr>
          <p:nvPr>
            <p:ph idx="1"/>
          </p:nvPr>
        </p:nvSpPr>
        <p:spPr>
          <a:xfrm>
            <a:off x="1154955" y="2120900"/>
            <a:ext cx="3133726" cy="3898900"/>
          </a:xfrm>
        </p:spPr>
        <p:txBody>
          <a:bodyPr vert="horz" lIns="91440" tIns="45720" rIns="91440" bIns="45720" rtlCol="0" anchor="t">
            <a:normAutofit/>
          </a:bodyPr>
          <a:lstStyle/>
          <a:p>
            <a:r>
              <a:rPr lang="en-US" b="1" dirty="0">
                <a:solidFill>
                  <a:schemeClr val="bg1"/>
                </a:solidFill>
              </a:rPr>
              <a:t>INTRODUCTION</a:t>
            </a:r>
          </a:p>
          <a:p>
            <a:r>
              <a:rPr lang="en-US" b="1" dirty="0">
                <a:solidFill>
                  <a:schemeClr val="bg1"/>
                </a:solidFill>
              </a:rPr>
              <a:t>DATA PREPROCESSING</a:t>
            </a:r>
          </a:p>
          <a:p>
            <a:r>
              <a:rPr lang="en-US" b="1" dirty="0">
                <a:solidFill>
                  <a:schemeClr val="bg1"/>
                </a:solidFill>
              </a:rPr>
              <a:t>TECHNOLOGY USED</a:t>
            </a:r>
          </a:p>
          <a:p>
            <a:r>
              <a:rPr lang="en-US" b="1" dirty="0">
                <a:solidFill>
                  <a:schemeClr val="bg1"/>
                </a:solidFill>
              </a:rPr>
              <a:t>EDA</a:t>
            </a:r>
          </a:p>
          <a:p>
            <a:r>
              <a:rPr lang="en-US" b="1" dirty="0">
                <a:solidFill>
                  <a:schemeClr val="bg1"/>
                </a:solidFill>
              </a:rPr>
              <a:t>MODELLING</a:t>
            </a:r>
          </a:p>
          <a:p>
            <a:r>
              <a:rPr lang="en-US" b="1" dirty="0">
                <a:solidFill>
                  <a:schemeClr val="bg1"/>
                </a:solidFill>
              </a:rPr>
              <a:t>EVALUATION</a:t>
            </a:r>
          </a:p>
          <a:p>
            <a:r>
              <a:rPr lang="en-US" b="1" dirty="0">
                <a:solidFill>
                  <a:schemeClr val="bg1"/>
                </a:solidFill>
              </a:rPr>
              <a:t>CONCLUSION</a:t>
            </a:r>
          </a:p>
        </p:txBody>
      </p:sp>
      <p:pic>
        <p:nvPicPr>
          <p:cNvPr id="5" name="Picture 4">
            <a:extLst>
              <a:ext uri="{FF2B5EF4-FFF2-40B4-BE49-F238E27FC236}">
                <a16:creationId xmlns:a16="http://schemas.microsoft.com/office/drawing/2014/main" id="{2830E835-0E35-7A6B-04B1-2D0EB841C4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34476" y="1131513"/>
            <a:ext cx="6251664" cy="4594973"/>
          </a:xfrm>
          <a:prstGeom prst="rect">
            <a:avLst/>
          </a:prstGeom>
        </p:spPr>
      </p:pic>
      <p:sp>
        <p:nvSpPr>
          <p:cNvPr id="20" name="Rectangle 19">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538244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6" name="Group 1045">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047" name="Rectangle 1046">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048" name="Oval 1047">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49" name="Oval 1048">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50" name="Oval 1049">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51" name="Rectangle 1050">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52"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053"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054"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1043" name="Content Placeholder 1042">
            <a:extLst>
              <a:ext uri="{FF2B5EF4-FFF2-40B4-BE49-F238E27FC236}">
                <a16:creationId xmlns:a16="http://schemas.microsoft.com/office/drawing/2014/main" id="{4EADE260-0B7C-174C-D210-645674BD3026}"/>
              </a:ext>
            </a:extLst>
          </p:cNvPr>
          <p:cNvSpPr>
            <a:spLocks noGrp="1"/>
          </p:cNvSpPr>
          <p:nvPr>
            <p:ph idx="1"/>
          </p:nvPr>
        </p:nvSpPr>
        <p:spPr>
          <a:xfrm>
            <a:off x="1055686" y="1422952"/>
            <a:ext cx="3133726" cy="4012096"/>
          </a:xfrm>
        </p:spPr>
        <p:txBody>
          <a:bodyPr>
            <a:normAutofit/>
          </a:bodyPr>
          <a:lstStyle/>
          <a:p>
            <a:r>
              <a:rPr lang="en-US" b="1" dirty="0">
                <a:solidFill>
                  <a:schemeClr val="bg1"/>
                </a:solidFill>
              </a:rPr>
              <a:t>Exercise induced angina</a:t>
            </a:r>
          </a:p>
          <a:p>
            <a:endParaRPr lang="en-US" dirty="0">
              <a:solidFill>
                <a:schemeClr val="bg1"/>
              </a:solidFill>
            </a:endParaRPr>
          </a:p>
          <a:p>
            <a:pPr marL="0" indent="0">
              <a:buNone/>
            </a:pPr>
            <a:r>
              <a:rPr lang="en-US" b="0" i="0" dirty="0">
                <a:solidFill>
                  <a:srgbClr val="D1D5DB"/>
                </a:solidFill>
                <a:effectLst/>
                <a:latin typeface="Söhne"/>
              </a:rPr>
              <a:t>a type of chest pain or discomfort that occurs during physical activity or exercise Exercise-induced</a:t>
            </a:r>
            <a:endParaRPr lang="en-US" dirty="0">
              <a:solidFill>
                <a:srgbClr val="D1D5DB"/>
              </a:solidFill>
              <a:latin typeface="Söhne"/>
            </a:endParaRPr>
          </a:p>
          <a:p>
            <a:pPr marL="0" indent="0">
              <a:buNone/>
            </a:pPr>
            <a:r>
              <a:rPr lang="en-US" b="0" i="0" dirty="0">
                <a:solidFill>
                  <a:srgbClr val="D1D5DB"/>
                </a:solidFill>
                <a:effectLst/>
                <a:latin typeface="Söhne"/>
              </a:rPr>
              <a:t>It is characterized by squeezing, pressure, heaviness, or tightness sensation in the chest.</a:t>
            </a:r>
            <a:endParaRPr lang="en-US" dirty="0">
              <a:solidFill>
                <a:schemeClr val="bg1"/>
              </a:solidFill>
            </a:endParaRPr>
          </a:p>
        </p:txBody>
      </p:sp>
      <p:pic>
        <p:nvPicPr>
          <p:cNvPr id="2" name="Content Placeholder 2">
            <a:extLst>
              <a:ext uri="{FF2B5EF4-FFF2-40B4-BE49-F238E27FC236}">
                <a16:creationId xmlns:a16="http://schemas.microsoft.com/office/drawing/2014/main" id="{CB125F66-63F5-57EE-DCED-A02B1C183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225" y="1143000"/>
            <a:ext cx="6251664" cy="4985702"/>
          </a:xfrm>
          <a:prstGeom prst="rect">
            <a:avLst/>
          </a:prstGeom>
        </p:spPr>
      </p:pic>
      <p:sp>
        <p:nvSpPr>
          <p:cNvPr id="1056" name="Rectangle 1055">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207530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Oval 11">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Oval 13">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8" name="Rectangle 17">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22"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Modelling</a:t>
            </a:r>
          </a:p>
        </p:txBody>
      </p:sp>
      <p:sp>
        <p:nvSpPr>
          <p:cNvPr id="24" name="Rectangle 23">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6" name="Content Placeholder 2">
            <a:extLst>
              <a:ext uri="{FF2B5EF4-FFF2-40B4-BE49-F238E27FC236}">
                <a16:creationId xmlns:a16="http://schemas.microsoft.com/office/drawing/2014/main" id="{20AFC0CF-D4B5-7060-680E-0779FCF9DF09}"/>
              </a:ext>
            </a:extLst>
          </p:cNvPr>
          <p:cNvGraphicFramePr>
            <a:graphicFrameLocks noGrp="1"/>
          </p:cNvGraphicFramePr>
          <p:nvPr>
            <p:ph idx="1"/>
            <p:extLst>
              <p:ext uri="{D42A27DB-BD31-4B8C-83A1-F6EECF244321}">
                <p14:modId xmlns:p14="http://schemas.microsoft.com/office/powerpoint/2010/main" val="1487729963"/>
              </p:ext>
            </p:extLst>
          </p:nvPr>
        </p:nvGraphicFramePr>
        <p:xfrm>
          <a:off x="5181644" y="1063416"/>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9709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E8CF7C5-117C-459C-9B4C-82B31795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14" name="Rectangle 13">
              <a:extLst>
                <a:ext uri="{FF2B5EF4-FFF2-40B4-BE49-F238E27FC236}">
                  <a16:creationId xmlns:a16="http://schemas.microsoft.com/office/drawing/2014/main" id="{D4B3FB86-7EC1-4073-8317-D932BC571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5" name="Oval 14">
              <a:extLst>
                <a:ext uri="{FF2B5EF4-FFF2-40B4-BE49-F238E27FC236}">
                  <a16:creationId xmlns:a16="http://schemas.microsoft.com/office/drawing/2014/main" id="{346F02C3-73C4-4B91-B422-EAB2FACE6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23E54839-92D5-4E97-B38E-24927FD44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Freeform 5">
              <a:extLst>
                <a:ext uri="{FF2B5EF4-FFF2-40B4-BE49-F238E27FC236}">
                  <a16:creationId xmlns:a16="http://schemas.microsoft.com/office/drawing/2014/main" id="{18959A4D-BD4D-4664-AA21-132D65AF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8" name="Freeform 5">
              <a:extLst>
                <a:ext uri="{FF2B5EF4-FFF2-40B4-BE49-F238E27FC236}">
                  <a16:creationId xmlns:a16="http://schemas.microsoft.com/office/drawing/2014/main" id="{ECB0910B-74A9-4D39-9741-5AD6A5A54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9" name="Freeform 5">
              <a:extLst>
                <a:ext uri="{FF2B5EF4-FFF2-40B4-BE49-F238E27FC236}">
                  <a16:creationId xmlns:a16="http://schemas.microsoft.com/office/drawing/2014/main" id="{703AEDDF-85E0-4F20-B92E-3C244FB6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2" name="Title 1">
            <a:extLst>
              <a:ext uri="{FF2B5EF4-FFF2-40B4-BE49-F238E27FC236}">
                <a16:creationId xmlns:a16="http://schemas.microsoft.com/office/drawing/2014/main" id="{591E717D-27CE-BA3E-3437-6DB8F8995D85}"/>
              </a:ext>
            </a:extLst>
          </p:cNvPr>
          <p:cNvSpPr>
            <a:spLocks noGrp="1"/>
          </p:cNvSpPr>
          <p:nvPr>
            <p:ph type="title"/>
          </p:nvPr>
        </p:nvSpPr>
        <p:spPr>
          <a:xfrm>
            <a:off x="639098" y="629265"/>
            <a:ext cx="4886461" cy="1622322"/>
          </a:xfrm>
        </p:spPr>
        <p:txBody>
          <a:bodyPr>
            <a:normAutofit/>
          </a:bodyPr>
          <a:lstStyle/>
          <a:p>
            <a:r>
              <a:rPr lang="en-CA" dirty="0"/>
              <a:t>Semi Supervised Learning</a:t>
            </a:r>
          </a:p>
        </p:txBody>
      </p:sp>
      <p:sp>
        <p:nvSpPr>
          <p:cNvPr id="3" name="Content Placeholder 2">
            <a:extLst>
              <a:ext uri="{FF2B5EF4-FFF2-40B4-BE49-F238E27FC236}">
                <a16:creationId xmlns:a16="http://schemas.microsoft.com/office/drawing/2014/main" id="{8EF0F1BA-71D7-C232-F82E-CA456C0895E3}"/>
              </a:ext>
            </a:extLst>
          </p:cNvPr>
          <p:cNvSpPr>
            <a:spLocks noGrp="1"/>
          </p:cNvSpPr>
          <p:nvPr>
            <p:ph idx="1"/>
          </p:nvPr>
        </p:nvSpPr>
        <p:spPr>
          <a:xfrm>
            <a:off x="639098" y="2418735"/>
            <a:ext cx="4886461" cy="3811742"/>
          </a:xfrm>
        </p:spPr>
        <p:txBody>
          <a:bodyPr anchor="ctr">
            <a:normAutofit/>
          </a:bodyPr>
          <a:lstStyle/>
          <a:p>
            <a:r>
              <a:rPr lang="en-US" b="1" dirty="0">
                <a:solidFill>
                  <a:schemeClr val="bg1"/>
                </a:solidFill>
              </a:rPr>
              <a:t>Semi-supervised learning is a machine learning paradigm where a model is trained using both labeled and unlabeled data.</a:t>
            </a:r>
          </a:p>
          <a:p>
            <a:r>
              <a:rPr lang="en-US" b="1" dirty="0">
                <a:solidFill>
                  <a:schemeClr val="bg1"/>
                </a:solidFill>
              </a:rPr>
              <a:t>a model is trained using a combination of labeled data (data with known target values) and unlabeled data (data without target values).</a:t>
            </a:r>
          </a:p>
          <a:p>
            <a:r>
              <a:rPr lang="en-US" b="1" dirty="0">
                <a:solidFill>
                  <a:schemeClr val="bg1"/>
                </a:solidFill>
              </a:rPr>
              <a:t>The goal  is to leverage the unlabeled data to improve the model's performance and generalization on the task at hand.</a:t>
            </a:r>
            <a:endParaRPr lang="en-CA" b="1" dirty="0">
              <a:solidFill>
                <a:schemeClr val="bg1"/>
              </a:solidFill>
            </a:endParaRPr>
          </a:p>
        </p:txBody>
      </p:sp>
      <p:pic>
        <p:nvPicPr>
          <p:cNvPr id="8" name="Picture 7" descr="A diagram of a data processing process&#10;&#10;Description automatically generated">
            <a:extLst>
              <a:ext uri="{FF2B5EF4-FFF2-40B4-BE49-F238E27FC236}">
                <a16:creationId xmlns:a16="http://schemas.microsoft.com/office/drawing/2014/main" id="{9CE7E7B2-6B1A-2970-CBA5-9C44509A8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645105"/>
            <a:ext cx="5371343" cy="4065031"/>
          </a:xfrm>
          <a:prstGeom prst="rect">
            <a:avLst/>
          </a:prstGeom>
        </p:spPr>
      </p:pic>
      <p:sp>
        <p:nvSpPr>
          <p:cNvPr id="21" name="Rectangle 20">
            <a:extLst>
              <a:ext uri="{FF2B5EF4-FFF2-40B4-BE49-F238E27FC236}">
                <a16:creationId xmlns:a16="http://schemas.microsoft.com/office/drawing/2014/main" id="{6C9E16AD-C39A-45E0-9155-60C082A8D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54603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5" name="Picture 4" descr="A diagram of a machine learning process">
            <a:extLst>
              <a:ext uri="{FF2B5EF4-FFF2-40B4-BE49-F238E27FC236}">
                <a16:creationId xmlns:a16="http://schemas.microsoft.com/office/drawing/2014/main" id="{706ECEB2-5847-3155-3892-EEA68F235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415" y="1284394"/>
            <a:ext cx="7614339" cy="4283066"/>
          </a:xfrm>
          <a:prstGeom prst="rect">
            <a:avLst/>
          </a:prstGeom>
        </p:spPr>
      </p:pic>
    </p:spTree>
    <p:extLst>
      <p:ext uri="{BB962C8B-B14F-4D97-AF65-F5344CB8AC3E}">
        <p14:creationId xmlns:p14="http://schemas.microsoft.com/office/powerpoint/2010/main" val="3205922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4D98-2ED2-3F0B-5FCC-903B8912CEFD}"/>
              </a:ext>
            </a:extLst>
          </p:cNvPr>
          <p:cNvSpPr>
            <a:spLocks noGrp="1"/>
          </p:cNvSpPr>
          <p:nvPr>
            <p:ph type="title"/>
          </p:nvPr>
        </p:nvSpPr>
        <p:spPr>
          <a:xfrm>
            <a:off x="1154954" y="973669"/>
            <a:ext cx="8825659" cy="706964"/>
          </a:xfrm>
        </p:spPr>
        <p:txBody>
          <a:bodyPr>
            <a:normAutofit/>
          </a:bodyPr>
          <a:lstStyle/>
          <a:p>
            <a:r>
              <a:rPr lang="en-US" dirty="0"/>
              <a:t>Logistic Regression</a:t>
            </a:r>
          </a:p>
        </p:txBody>
      </p:sp>
      <p:pic>
        <p:nvPicPr>
          <p:cNvPr id="8" name="Picture 7" descr="A diagram of a logistic variable&#10;&#10;Description automatically generated">
            <a:extLst>
              <a:ext uri="{FF2B5EF4-FFF2-40B4-BE49-F238E27FC236}">
                <a16:creationId xmlns:a16="http://schemas.microsoft.com/office/drawing/2014/main" id="{F65BECF0-9A83-0508-F6F8-95118D3FA2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467" y="2967916"/>
            <a:ext cx="3031901" cy="2683232"/>
          </a:xfrm>
          <a:prstGeom prst="roundRect">
            <a:avLst>
              <a:gd name="adj" fmla="val 1858"/>
            </a:avLst>
          </a:prstGeom>
          <a:effectLst>
            <a:outerShdw blurRad="50800" dist="50800" dir="5400000" algn="tl" rotWithShape="0">
              <a:srgbClr val="000000">
                <a:alpha val="43000"/>
              </a:srgbClr>
            </a:outerShdw>
          </a:effectLst>
        </p:spPr>
      </p:pic>
      <p:sp>
        <p:nvSpPr>
          <p:cNvPr id="12" name="Content Placeholder 2">
            <a:extLst>
              <a:ext uri="{FF2B5EF4-FFF2-40B4-BE49-F238E27FC236}">
                <a16:creationId xmlns:a16="http://schemas.microsoft.com/office/drawing/2014/main" id="{81932095-69D8-1418-6035-EF9C89B49980}"/>
              </a:ext>
            </a:extLst>
          </p:cNvPr>
          <p:cNvSpPr>
            <a:spLocks noGrp="1"/>
          </p:cNvSpPr>
          <p:nvPr>
            <p:ph idx="1"/>
          </p:nvPr>
        </p:nvSpPr>
        <p:spPr>
          <a:xfrm>
            <a:off x="4641336" y="2603500"/>
            <a:ext cx="6551597" cy="3416300"/>
          </a:xfrm>
        </p:spPr>
        <p:txBody>
          <a:bodyPr anchor="ctr">
            <a:normAutofit/>
          </a:bodyPr>
          <a:lstStyle/>
          <a:p>
            <a:r>
              <a:rPr lang="en-US"/>
              <a:t>Logistic Regression is a statistical and machine learning algorithm used for binary classification tasks. </a:t>
            </a:r>
          </a:p>
          <a:p>
            <a:r>
              <a:rPr lang="en-US"/>
              <a:t>It is used to model the relationship between a dependent variable (target) and one or more independent variables (predictors) by estimating the probability of the dependent variable belonging to a particular class.</a:t>
            </a:r>
          </a:p>
          <a:p>
            <a:r>
              <a:rPr lang="en-US"/>
              <a:t>The goal of logistic regression is to find the best-fitting model that can predict the probability of the positive class (class 1) given the input features.</a:t>
            </a:r>
          </a:p>
        </p:txBody>
      </p:sp>
    </p:spTree>
    <p:extLst>
      <p:ext uri="{BB962C8B-B14F-4D97-AF65-F5344CB8AC3E}">
        <p14:creationId xmlns:p14="http://schemas.microsoft.com/office/powerpoint/2010/main" val="301619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7" name="Oval 26">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9" name="Oval 28">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1" name="Oval 30">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3"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35" name="Rectangle 34">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pSp>
        <p:nvGrpSpPr>
          <p:cNvPr id="37" name="Group 36">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8" name="Rectangle 37">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9"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40"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grpSp>
      <p:pic>
        <p:nvPicPr>
          <p:cNvPr id="5" name="Content Placeholder 4">
            <a:extLst>
              <a:ext uri="{FF2B5EF4-FFF2-40B4-BE49-F238E27FC236}">
                <a16:creationId xmlns:a16="http://schemas.microsoft.com/office/drawing/2014/main" id="{00BEDD7E-3F0B-A93E-A621-D8E4C7BE4160}"/>
              </a:ext>
            </a:extLst>
          </p:cNvPr>
          <p:cNvPicPr>
            <a:picLocks noGrp="1" noChangeAspect="1"/>
          </p:cNvPicPr>
          <p:nvPr>
            <p:ph idx="1"/>
          </p:nvPr>
        </p:nvPicPr>
        <p:blipFill>
          <a:blip r:embed="rId3"/>
          <a:stretch>
            <a:fillRect/>
          </a:stretch>
        </p:blipFill>
        <p:spPr>
          <a:xfrm>
            <a:off x="807067" y="821642"/>
            <a:ext cx="6443180" cy="4367046"/>
          </a:xfrm>
          <a:prstGeom prst="rect">
            <a:avLst/>
          </a:prstGeom>
        </p:spPr>
      </p:pic>
    </p:spTree>
    <p:extLst>
      <p:ext uri="{BB962C8B-B14F-4D97-AF65-F5344CB8AC3E}">
        <p14:creationId xmlns:p14="http://schemas.microsoft.com/office/powerpoint/2010/main" val="2795952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196" y="2603500"/>
            <a:ext cx="8353921" cy="3416300"/>
          </a:xfrm>
        </p:spPr>
      </p:pic>
    </p:spTree>
    <p:extLst>
      <p:ext uri="{BB962C8B-B14F-4D97-AF65-F5344CB8AC3E}">
        <p14:creationId xmlns:p14="http://schemas.microsoft.com/office/powerpoint/2010/main" val="2666997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03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033" name="Oval 103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35" name="Oval 103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37" name="Oval 103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29"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1030" name="Rectangle 104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a:t>	Roc curve for  Base model</a:t>
            </a:r>
          </a:p>
        </p:txBody>
      </p:sp>
      <p:pic>
        <p:nvPicPr>
          <p:cNvPr id="1026" name="Picture 2">
            <a:extLst>
              <a:ext uri="{FF2B5EF4-FFF2-40B4-BE49-F238E27FC236}">
                <a16:creationId xmlns:a16="http://schemas.microsoft.com/office/drawing/2014/main" id="{3AB38AD9-509A-1A6D-A3F6-5AB57BBA78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9764" y="2037086"/>
            <a:ext cx="3531062" cy="2780711"/>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525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Tuning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0171" y="2747590"/>
            <a:ext cx="5173482" cy="2997491"/>
          </a:xfrm>
        </p:spPr>
      </p:pic>
      <p:sp>
        <p:nvSpPr>
          <p:cNvPr id="6" name="TextBox 5"/>
          <p:cNvSpPr txBox="1"/>
          <p:nvPr/>
        </p:nvSpPr>
        <p:spPr>
          <a:xfrm>
            <a:off x="744583" y="2834640"/>
            <a:ext cx="4088674" cy="2246769"/>
          </a:xfrm>
          <a:prstGeom prst="rect">
            <a:avLst/>
          </a:prstGeom>
          <a:noFill/>
        </p:spPr>
        <p:txBody>
          <a:bodyPr wrap="square" rtlCol="0">
            <a:spAutoFit/>
          </a:bodyPr>
          <a:lstStyle/>
          <a:p>
            <a:r>
              <a:rPr lang="en-US" sz="2000" b="1" dirty="0"/>
              <a:t>By performing </a:t>
            </a:r>
            <a:r>
              <a:rPr lang="en-US" sz="2000" b="1" dirty="0" err="1"/>
              <a:t>hyperparameter</a:t>
            </a:r>
            <a:r>
              <a:rPr lang="en-US" sz="2000" b="1" dirty="0"/>
              <a:t> tuning in logistic regression, you can find the best combination of </a:t>
            </a:r>
            <a:r>
              <a:rPr lang="en-US" sz="2000" b="1" dirty="0" err="1"/>
              <a:t>hyperparameters</a:t>
            </a:r>
            <a:r>
              <a:rPr lang="en-US" sz="2000" b="1" dirty="0"/>
              <a:t> for your specific dataset and problem, leading to a more accurate and well-performing model.</a:t>
            </a:r>
          </a:p>
        </p:txBody>
      </p:sp>
    </p:spTree>
    <p:extLst>
      <p:ext uri="{BB962C8B-B14F-4D97-AF65-F5344CB8AC3E}">
        <p14:creationId xmlns:p14="http://schemas.microsoft.com/office/powerpoint/2010/main" val="3924976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6" name="Rectangle 2115">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118" name="Oval 2117">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20" name="Oval 2119">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22" name="Oval 2121">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24"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126" name="Rectangle 2125">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a:t>ROC curve After hypertunig</a:t>
            </a:r>
          </a:p>
        </p:txBody>
      </p:sp>
      <p:pic>
        <p:nvPicPr>
          <p:cNvPr id="2050" name="Picture 2">
            <a:extLst>
              <a:ext uri="{FF2B5EF4-FFF2-40B4-BE49-F238E27FC236}">
                <a16:creationId xmlns:a16="http://schemas.microsoft.com/office/drawing/2014/main" id="{A395F9B0-3BF5-D36F-1A35-872D2A96BC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9764" y="2037086"/>
            <a:ext cx="3531062" cy="2780711"/>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89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6" name="Oval 10">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7" name="Oval 12">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8" name="Oval 14">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9"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30" name="Rectangle 18">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75734B5-C297-81F5-64D0-A31AFF39809B}"/>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600"/>
              <a:t>Heart Disease Prediction</a:t>
            </a:r>
          </a:p>
        </p:txBody>
      </p:sp>
      <p:grpSp>
        <p:nvGrpSpPr>
          <p:cNvPr id="21" name="Group 20">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24"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grpSp>
      <p:pic>
        <p:nvPicPr>
          <p:cNvPr id="4" name="Picture 3">
            <a:extLst>
              <a:ext uri="{FF2B5EF4-FFF2-40B4-BE49-F238E27FC236}">
                <a16:creationId xmlns:a16="http://schemas.microsoft.com/office/drawing/2014/main" id="{7C1E3C86-F37F-D1E8-E836-C13B90B54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514" y="1114621"/>
            <a:ext cx="6171677" cy="4628758"/>
          </a:xfrm>
          <a:prstGeom prst="rect">
            <a:avLst/>
          </a:prstGeom>
        </p:spPr>
      </p:pic>
    </p:spTree>
    <p:extLst>
      <p:ext uri="{BB962C8B-B14F-4D97-AF65-F5344CB8AC3E}">
        <p14:creationId xmlns:p14="http://schemas.microsoft.com/office/powerpoint/2010/main" val="3863055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Oval 11">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Oval 13">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8" name="Rectangle 17">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22"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a:extLst>
              <a:ext uri="{FF2B5EF4-FFF2-40B4-BE49-F238E27FC236}">
                <a16:creationId xmlns:a16="http://schemas.microsoft.com/office/drawing/2014/main" id="{897C3701-6002-BB83-D054-F131227F55AA}"/>
              </a:ext>
            </a:extLst>
          </p:cNvPr>
          <p:cNvSpPr>
            <a:spLocks noGrp="1"/>
          </p:cNvSpPr>
          <p:nvPr>
            <p:ph type="title"/>
          </p:nvPr>
        </p:nvSpPr>
        <p:spPr>
          <a:xfrm>
            <a:off x="1154955" y="973667"/>
            <a:ext cx="2942210" cy="4833745"/>
          </a:xfrm>
        </p:spPr>
        <p:txBody>
          <a:bodyPr>
            <a:normAutofit/>
          </a:bodyPr>
          <a:lstStyle/>
          <a:p>
            <a:r>
              <a:rPr lang="en-CA">
                <a:solidFill>
                  <a:srgbClr val="EBEBEB"/>
                </a:solidFill>
              </a:rPr>
              <a:t>Conclusion:</a:t>
            </a:r>
            <a:endParaRPr lang="en-US">
              <a:solidFill>
                <a:srgbClr val="EBEBEB"/>
              </a:solidFill>
            </a:endParaRPr>
          </a:p>
        </p:txBody>
      </p:sp>
      <p:sp>
        <p:nvSpPr>
          <p:cNvPr id="24" name="Rectangle 23">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6" name="Content Placeholder 2">
            <a:extLst>
              <a:ext uri="{FF2B5EF4-FFF2-40B4-BE49-F238E27FC236}">
                <a16:creationId xmlns:a16="http://schemas.microsoft.com/office/drawing/2014/main" id="{E58C4EF8-48DE-04A6-C585-36E5D2B86A32}"/>
              </a:ext>
            </a:extLst>
          </p:cNvPr>
          <p:cNvGraphicFramePr>
            <a:graphicFrameLocks noGrp="1"/>
          </p:cNvGraphicFramePr>
          <p:nvPr>
            <p:ph idx="1"/>
            <p:extLst>
              <p:ext uri="{D42A27DB-BD31-4B8C-83A1-F6EECF244321}">
                <p14:modId xmlns:p14="http://schemas.microsoft.com/office/powerpoint/2010/main" val="2273370083"/>
              </p:ext>
            </p:extLst>
          </p:nvPr>
        </p:nvGraphicFramePr>
        <p:xfrm>
          <a:off x="5142960" y="1063416"/>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986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8D2F-87AA-ADFF-4A89-8B387B8EFD94}"/>
              </a:ext>
            </a:extLst>
          </p:cNvPr>
          <p:cNvSpPr>
            <a:spLocks noGrp="1"/>
          </p:cNvSpPr>
          <p:nvPr>
            <p:ph type="title"/>
          </p:nvPr>
        </p:nvSpPr>
        <p:spPr/>
        <p:txBody>
          <a:bodyPr/>
          <a:lstStyle/>
          <a:p>
            <a:r>
              <a:rPr lang="en-GB" dirty="0"/>
              <a:t>INTRODUCTION</a:t>
            </a:r>
          </a:p>
        </p:txBody>
      </p:sp>
      <p:graphicFrame>
        <p:nvGraphicFramePr>
          <p:cNvPr id="10" name="Content Placeholder 2">
            <a:extLst>
              <a:ext uri="{FF2B5EF4-FFF2-40B4-BE49-F238E27FC236}">
                <a16:creationId xmlns:a16="http://schemas.microsoft.com/office/drawing/2014/main" id="{ABD9A722-7959-319E-3886-653ADF0B3996}"/>
              </a:ext>
            </a:extLst>
          </p:cNvPr>
          <p:cNvGraphicFramePr>
            <a:graphicFrameLocks noGrp="1"/>
          </p:cNvGraphicFramePr>
          <p:nvPr>
            <p:ph idx="1"/>
          </p:nvPr>
        </p:nvGraphicFramePr>
        <p:xfrm>
          <a:off x="1154954" y="3509273"/>
          <a:ext cx="6798452" cy="2510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Heart Organ">
            <a:extLst>
              <a:ext uri="{FF2B5EF4-FFF2-40B4-BE49-F238E27FC236}">
                <a16:creationId xmlns:a16="http://schemas.microsoft.com/office/drawing/2014/main" id="{63947BE4-C595-3D6B-3667-DC89C603FB1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07965" y="2600920"/>
            <a:ext cx="3122649" cy="3424575"/>
          </a:xfrm>
          <a:prstGeom prst="rect">
            <a:avLst/>
          </a:prstGeom>
        </p:spPr>
      </p:pic>
      <p:sp>
        <p:nvSpPr>
          <p:cNvPr id="8" name="TextBox 7">
            <a:extLst>
              <a:ext uri="{FF2B5EF4-FFF2-40B4-BE49-F238E27FC236}">
                <a16:creationId xmlns:a16="http://schemas.microsoft.com/office/drawing/2014/main" id="{DD0FC4C7-D46A-B5AD-31B1-F1735D8904AA}"/>
              </a:ext>
            </a:extLst>
          </p:cNvPr>
          <p:cNvSpPr txBox="1"/>
          <p:nvPr/>
        </p:nvSpPr>
        <p:spPr>
          <a:xfrm>
            <a:off x="1210510" y="2715132"/>
            <a:ext cx="55467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t>What is heart disease ?</a:t>
            </a:r>
          </a:p>
        </p:txBody>
      </p:sp>
    </p:spTree>
    <p:extLst>
      <p:ext uri="{BB962C8B-B14F-4D97-AF65-F5344CB8AC3E}">
        <p14:creationId xmlns:p14="http://schemas.microsoft.com/office/powerpoint/2010/main" val="295132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BEA2F5B-C6EF-489E-A73C-BFDD2CF65B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3588" cy="6866790"/>
            <a:chOff x="0" y="0"/>
            <a:chExt cx="12193588" cy="6866790"/>
          </a:xfrm>
        </p:grpSpPr>
        <p:sp>
          <p:nvSpPr>
            <p:cNvPr id="12" name="Rectangle 11">
              <a:extLst>
                <a:ext uri="{FF2B5EF4-FFF2-40B4-BE49-F238E27FC236}">
                  <a16:creationId xmlns:a16="http://schemas.microsoft.com/office/drawing/2014/main" id="{383A635D-BD9D-41E9-A9DB-257C3E9A6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879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3" name="Freeform 5">
              <a:extLst>
                <a:ext uri="{FF2B5EF4-FFF2-40B4-BE49-F238E27FC236}">
                  <a16:creationId xmlns:a16="http://schemas.microsoft.com/office/drawing/2014/main" id="{3ABEB35E-87CA-4CD5-90A1-A343D17DE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037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14" name="Freeform 5">
              <a:extLst>
                <a:ext uri="{FF2B5EF4-FFF2-40B4-BE49-F238E27FC236}">
                  <a16:creationId xmlns:a16="http://schemas.microsoft.com/office/drawing/2014/main" id="{E3EBD4A2-086A-4FBD-BBCB-6F2751A0B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852752" y="2783987"/>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5" name="Freeform 5">
              <a:extLst>
                <a:ext uri="{FF2B5EF4-FFF2-40B4-BE49-F238E27FC236}">
                  <a16:creationId xmlns:a16="http://schemas.microsoft.com/office/drawing/2014/main" id="{C25C2449-D9BF-4AF3-8840-28AD97767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760914" y="180834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6" name="Rectangle 15">
              <a:extLst>
                <a:ext uri="{FF2B5EF4-FFF2-40B4-BE49-F238E27FC236}">
                  <a16:creationId xmlns:a16="http://schemas.microsoft.com/office/drawing/2014/main" id="{A77B7CC9-5309-4AF0-AE58-7C7518CD9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389" y="0"/>
              <a:ext cx="442861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sp>
        <p:nvSpPr>
          <p:cNvPr id="2" name="Title 1">
            <a:extLst>
              <a:ext uri="{FF2B5EF4-FFF2-40B4-BE49-F238E27FC236}">
                <a16:creationId xmlns:a16="http://schemas.microsoft.com/office/drawing/2014/main" id="{8326D9DE-E2AF-B58B-1B01-0E1D88B09BC3}"/>
              </a:ext>
            </a:extLst>
          </p:cNvPr>
          <p:cNvSpPr>
            <a:spLocks noGrp="1"/>
          </p:cNvSpPr>
          <p:nvPr>
            <p:ph type="title"/>
          </p:nvPr>
        </p:nvSpPr>
        <p:spPr>
          <a:xfrm>
            <a:off x="639098" y="629265"/>
            <a:ext cx="6417160" cy="1622322"/>
          </a:xfrm>
        </p:spPr>
        <p:txBody>
          <a:bodyPr>
            <a:normAutofit/>
          </a:bodyPr>
          <a:lstStyle/>
          <a:p>
            <a:r>
              <a:rPr lang="en-GB" dirty="0"/>
              <a:t>SYMPTOMS</a:t>
            </a:r>
          </a:p>
        </p:txBody>
      </p:sp>
      <p:sp>
        <p:nvSpPr>
          <p:cNvPr id="3" name="Content Placeholder 2">
            <a:extLst>
              <a:ext uri="{FF2B5EF4-FFF2-40B4-BE49-F238E27FC236}">
                <a16:creationId xmlns:a16="http://schemas.microsoft.com/office/drawing/2014/main" id="{958547C7-3486-9B60-373B-DB5ADFFA0416}"/>
              </a:ext>
            </a:extLst>
          </p:cNvPr>
          <p:cNvSpPr>
            <a:spLocks noGrp="1"/>
          </p:cNvSpPr>
          <p:nvPr>
            <p:ph idx="1"/>
          </p:nvPr>
        </p:nvSpPr>
        <p:spPr>
          <a:xfrm>
            <a:off x="639098" y="2418735"/>
            <a:ext cx="6417160" cy="3811740"/>
          </a:xfrm>
        </p:spPr>
        <p:txBody>
          <a:bodyPr vert="horz" lIns="91440" tIns="45720" rIns="91440" bIns="45720" rtlCol="0" anchor="ctr">
            <a:normAutofit/>
          </a:bodyPr>
          <a:lstStyle/>
          <a:p>
            <a:r>
              <a:rPr lang="en-GB" b="1" dirty="0">
                <a:solidFill>
                  <a:schemeClr val="bg1"/>
                </a:solidFill>
                <a:ea typeface="+mn-lt"/>
                <a:cs typeface="+mn-lt"/>
              </a:rPr>
              <a:t>Heart attack: Chest pain or discomfort, upper back or neck pain, indigestion, heartburn, nausea or vomiting, extreme fatigue, upper body discomfort, dizziness, and shortness of breath.</a:t>
            </a:r>
            <a:endParaRPr lang="en-GB" b="1" dirty="0">
              <a:solidFill>
                <a:schemeClr val="bg1"/>
              </a:solidFill>
            </a:endParaRPr>
          </a:p>
          <a:p>
            <a:endParaRPr lang="en-GB" b="1" dirty="0">
              <a:solidFill>
                <a:schemeClr val="bg1"/>
              </a:solidFill>
              <a:ea typeface="+mn-lt"/>
              <a:cs typeface="+mn-lt"/>
            </a:endParaRPr>
          </a:p>
          <a:p>
            <a:r>
              <a:rPr lang="en-GB" b="1" dirty="0">
                <a:solidFill>
                  <a:schemeClr val="bg1"/>
                </a:solidFill>
                <a:ea typeface="+mn-lt"/>
                <a:cs typeface="+mn-lt"/>
              </a:rPr>
              <a:t>Arrhythmia: Fluttering feelings in the chest (palpitations).</a:t>
            </a:r>
            <a:endParaRPr lang="en-GB" b="1" dirty="0">
              <a:solidFill>
                <a:schemeClr val="bg1"/>
              </a:solidFill>
            </a:endParaRPr>
          </a:p>
          <a:p>
            <a:endParaRPr lang="en-GB" b="1" dirty="0">
              <a:solidFill>
                <a:schemeClr val="bg1"/>
              </a:solidFill>
              <a:ea typeface="+mn-lt"/>
              <a:cs typeface="+mn-lt"/>
            </a:endParaRPr>
          </a:p>
          <a:p>
            <a:r>
              <a:rPr lang="en-GB" b="1" dirty="0">
                <a:solidFill>
                  <a:schemeClr val="bg1"/>
                </a:solidFill>
                <a:ea typeface="+mn-lt"/>
                <a:cs typeface="+mn-lt"/>
              </a:rPr>
              <a:t>Heart failure: Shortness of breath, fatigue, or swelling of the feet, ankles, legs, abdomen, or neck veins.</a:t>
            </a:r>
            <a:endParaRPr lang="en-GB" b="1" dirty="0">
              <a:solidFill>
                <a:schemeClr val="bg1"/>
              </a:solidFill>
            </a:endParaRPr>
          </a:p>
          <a:p>
            <a:endParaRPr lang="en-GB" b="1" dirty="0">
              <a:solidFill>
                <a:schemeClr val="bg1"/>
              </a:solidFill>
            </a:endParaRPr>
          </a:p>
        </p:txBody>
      </p:sp>
      <p:pic>
        <p:nvPicPr>
          <p:cNvPr id="6" name="Graphic 5" descr="Heart Organ">
            <a:extLst>
              <a:ext uri="{FF2B5EF4-FFF2-40B4-BE49-F238E27FC236}">
                <a16:creationId xmlns:a16="http://schemas.microsoft.com/office/drawing/2014/main" id="{76C4EDE2-B3A4-736D-9460-E79E72A42B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4220" y="1598129"/>
            <a:ext cx="3679323" cy="3679323"/>
          </a:xfrm>
          <a:prstGeom prst="rect">
            <a:avLst/>
          </a:prstGeom>
        </p:spPr>
      </p:pic>
      <p:sp>
        <p:nvSpPr>
          <p:cNvPr id="18" name="Rectangle 17">
            <a:extLst>
              <a:ext uri="{FF2B5EF4-FFF2-40B4-BE49-F238E27FC236}">
                <a16:creationId xmlns:a16="http://schemas.microsoft.com/office/drawing/2014/main" id="{65E02BB6-9053-4979-968B-17E0EF2A5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82923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CA"/>
          </a:p>
        </p:txBody>
      </p:sp>
      <p:sp>
        <p:nvSpPr>
          <p:cNvPr id="2" name="Title 1">
            <a:extLst>
              <a:ext uri="{FF2B5EF4-FFF2-40B4-BE49-F238E27FC236}">
                <a16:creationId xmlns:a16="http://schemas.microsoft.com/office/drawing/2014/main" id="{A9D8399A-3B03-6417-7183-F926A3065436}"/>
              </a:ext>
            </a:extLst>
          </p:cNvPr>
          <p:cNvSpPr>
            <a:spLocks noGrp="1"/>
          </p:cNvSpPr>
          <p:nvPr>
            <p:ph type="title"/>
          </p:nvPr>
        </p:nvSpPr>
        <p:spPr>
          <a:xfrm>
            <a:off x="1154954" y="973669"/>
            <a:ext cx="8825659" cy="706964"/>
          </a:xfrm>
        </p:spPr>
        <p:txBody>
          <a:bodyPr>
            <a:normAutofit/>
          </a:bodyPr>
          <a:lstStyle/>
          <a:p>
            <a:r>
              <a:rPr lang="en-GB">
                <a:solidFill>
                  <a:srgbClr val="FFFFFF"/>
                </a:solidFill>
              </a:rPr>
              <a:t>RISK FACTORS</a:t>
            </a:r>
          </a:p>
        </p:txBody>
      </p:sp>
      <p:sp>
        <p:nvSpPr>
          <p:cNvPr id="14" name="Rectangle 13">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6" name="Content Placeholder 2">
            <a:extLst>
              <a:ext uri="{FF2B5EF4-FFF2-40B4-BE49-F238E27FC236}">
                <a16:creationId xmlns:a16="http://schemas.microsoft.com/office/drawing/2014/main" id="{1F4B6DF5-0B8D-2538-CB89-97682029FD2E}"/>
              </a:ext>
            </a:extLst>
          </p:cNvPr>
          <p:cNvGraphicFramePr>
            <a:graphicFrameLocks noGrp="1"/>
          </p:cNvGraphicFramePr>
          <p:nvPr>
            <p:ph idx="1"/>
            <p:extLst>
              <p:ext uri="{D42A27DB-BD31-4B8C-83A1-F6EECF244321}">
                <p14:modId xmlns:p14="http://schemas.microsoft.com/office/powerpoint/2010/main" val="2086875060"/>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9230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3"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CA"/>
            </a:p>
          </p:txBody>
        </p:sp>
      </p:grpSp>
      <p:sp>
        <p:nvSpPr>
          <p:cNvPr id="2" name="Title 1">
            <a:extLst>
              <a:ext uri="{FF2B5EF4-FFF2-40B4-BE49-F238E27FC236}">
                <a16:creationId xmlns:a16="http://schemas.microsoft.com/office/drawing/2014/main" id="{F95FBE7A-23CC-FC06-1725-344977B5B23E}"/>
              </a:ext>
            </a:extLst>
          </p:cNvPr>
          <p:cNvSpPr>
            <a:spLocks noGrp="1"/>
          </p:cNvSpPr>
          <p:nvPr>
            <p:ph type="title"/>
          </p:nvPr>
        </p:nvSpPr>
        <p:spPr>
          <a:xfrm>
            <a:off x="663719" y="1085549"/>
            <a:ext cx="3430947" cy="4686903"/>
          </a:xfrm>
        </p:spPr>
        <p:txBody>
          <a:bodyPr anchor="ctr">
            <a:normAutofit/>
          </a:bodyPr>
          <a:lstStyle/>
          <a:p>
            <a:pPr algn="r"/>
            <a:r>
              <a:rPr lang="en-GB">
                <a:solidFill>
                  <a:schemeClr val="tx1"/>
                </a:solidFill>
              </a:rPr>
              <a:t>Objective</a:t>
            </a:r>
            <a:endParaRPr lang="en-GB" dirty="0">
              <a:solidFill>
                <a:schemeClr val="tx1"/>
              </a:solidFill>
            </a:endParaRPr>
          </a:p>
        </p:txBody>
      </p:sp>
      <p:cxnSp>
        <p:nvCxnSpPr>
          <p:cNvPr id="15" name="Straight Connector 14">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E01D58-C1E4-DD35-38CE-B072C531F534}"/>
              </a:ext>
            </a:extLst>
          </p:cNvPr>
          <p:cNvSpPr>
            <a:spLocks noGrp="1"/>
          </p:cNvSpPr>
          <p:nvPr>
            <p:ph idx="1"/>
          </p:nvPr>
        </p:nvSpPr>
        <p:spPr>
          <a:xfrm>
            <a:off x="5041399" y="1085549"/>
            <a:ext cx="5579707" cy="4686903"/>
          </a:xfrm>
        </p:spPr>
        <p:txBody>
          <a:bodyPr vert="horz" lIns="91440" tIns="45720" rIns="91440" bIns="45720" rtlCol="0" anchor="ctr">
            <a:normAutofit/>
          </a:bodyPr>
          <a:lstStyle/>
          <a:p>
            <a:pPr marL="0" indent="0">
              <a:buNone/>
            </a:pPr>
            <a:r>
              <a:rPr lang="en-GB" sz="2000" b="1" dirty="0">
                <a:solidFill>
                  <a:schemeClr val="tx1"/>
                </a:solidFill>
              </a:rPr>
              <a:t>We are performing EDA and predict if a person is prone to those symptoms provided above:</a:t>
            </a:r>
          </a:p>
          <a:p>
            <a:pPr marL="0" indent="0">
              <a:buNone/>
            </a:pPr>
            <a:endParaRPr lang="en-GB" sz="2000" b="1" dirty="0">
              <a:solidFill>
                <a:schemeClr val="tx1"/>
              </a:solidFill>
            </a:endParaRPr>
          </a:p>
          <a:p>
            <a:r>
              <a:rPr lang="en-GB" sz="2000" b="1" dirty="0">
                <a:solidFill>
                  <a:schemeClr val="tx1"/>
                </a:solidFill>
              </a:rPr>
              <a:t>Heart attack</a:t>
            </a:r>
          </a:p>
          <a:p>
            <a:r>
              <a:rPr lang="en-GB" sz="2000" b="1" dirty="0">
                <a:solidFill>
                  <a:schemeClr val="tx1"/>
                </a:solidFill>
              </a:rPr>
              <a:t>Arrhythmia</a:t>
            </a:r>
          </a:p>
          <a:p>
            <a:r>
              <a:rPr lang="en-GB" sz="2000" b="1" dirty="0">
                <a:solidFill>
                  <a:schemeClr val="tx1"/>
                </a:solidFill>
              </a:rPr>
              <a:t>Heart failure</a:t>
            </a:r>
          </a:p>
          <a:p>
            <a:pPr marL="0" indent="0">
              <a:buNone/>
            </a:pPr>
            <a:endParaRPr lang="en-US" sz="2000" b="1" dirty="0"/>
          </a:p>
          <a:p>
            <a:pPr marL="0" indent="0">
              <a:buNone/>
            </a:pPr>
            <a:r>
              <a:rPr lang="en-US" sz="2000" b="1" dirty="0"/>
              <a:t> apply machine learning techniques resulting in improving the accuracy in the prediction of heart disease.</a:t>
            </a:r>
            <a:endParaRPr lang="en-US" sz="2000" dirty="0"/>
          </a:p>
          <a:p>
            <a:endParaRPr lang="en-GB" sz="2000" b="1" dirty="0">
              <a:solidFill>
                <a:schemeClr val="tx1"/>
              </a:solidFill>
            </a:endParaRPr>
          </a:p>
          <a:p>
            <a:endParaRPr lang="en-GB" sz="2000" b="1" dirty="0">
              <a:solidFill>
                <a:schemeClr val="tx1"/>
              </a:solidFill>
            </a:endParaRPr>
          </a:p>
        </p:txBody>
      </p:sp>
      <p:sp>
        <p:nvSpPr>
          <p:cNvPr id="17"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19"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extLst>
      <p:ext uri="{BB962C8B-B14F-4D97-AF65-F5344CB8AC3E}">
        <p14:creationId xmlns:p14="http://schemas.microsoft.com/office/powerpoint/2010/main" val="81379076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49">
            <a:extLst>
              <a:ext uri="{FF2B5EF4-FFF2-40B4-BE49-F238E27FC236}">
                <a16:creationId xmlns:a16="http://schemas.microsoft.com/office/drawing/2014/main" id="{B6583EC0-B95E-4CD4-9A9A-0C3F6FA82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51" name="Rectangle 50">
              <a:extLst>
                <a:ext uri="{FF2B5EF4-FFF2-40B4-BE49-F238E27FC236}">
                  <a16:creationId xmlns:a16="http://schemas.microsoft.com/office/drawing/2014/main" id="{185B8355-5373-403A-B5C2-4C8E70AC8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52" name="Oval 51">
              <a:extLst>
                <a:ext uri="{FF2B5EF4-FFF2-40B4-BE49-F238E27FC236}">
                  <a16:creationId xmlns:a16="http://schemas.microsoft.com/office/drawing/2014/main" id="{25BACD68-BDD7-43D0-A593-66B247A4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3" name="Oval 52">
              <a:extLst>
                <a:ext uri="{FF2B5EF4-FFF2-40B4-BE49-F238E27FC236}">
                  <a16:creationId xmlns:a16="http://schemas.microsoft.com/office/drawing/2014/main" id="{D20AC87D-DE1E-46F5-889B-6CFD4FB14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4" name="Oval 53">
              <a:extLst>
                <a:ext uri="{FF2B5EF4-FFF2-40B4-BE49-F238E27FC236}">
                  <a16:creationId xmlns:a16="http://schemas.microsoft.com/office/drawing/2014/main" id="{21C643F3-476E-4474-A4AA-2AF19ECCB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5" name="Freeform 5">
              <a:extLst>
                <a:ext uri="{FF2B5EF4-FFF2-40B4-BE49-F238E27FC236}">
                  <a16:creationId xmlns:a16="http://schemas.microsoft.com/office/drawing/2014/main" id="{B7EE1E46-6AD7-4F25-ABEB-0C06AE466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56" name="Freeform 5">
              <a:extLst>
                <a:ext uri="{FF2B5EF4-FFF2-40B4-BE49-F238E27FC236}">
                  <a16:creationId xmlns:a16="http://schemas.microsoft.com/office/drawing/2014/main" id="{19C342B7-8020-4464-8EB2-AE58A8B8F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CA"/>
            </a:p>
          </p:txBody>
        </p:sp>
        <p:sp>
          <p:nvSpPr>
            <p:cNvPr id="57" name="Freeform 5">
              <a:extLst>
                <a:ext uri="{FF2B5EF4-FFF2-40B4-BE49-F238E27FC236}">
                  <a16:creationId xmlns:a16="http://schemas.microsoft.com/office/drawing/2014/main" id="{1F3EC447-6BFD-478D-BCE7-B572B85BF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74" name="Rectangle 58">
            <a:extLst>
              <a:ext uri="{FF2B5EF4-FFF2-40B4-BE49-F238E27FC236}">
                <a16:creationId xmlns:a16="http://schemas.microsoft.com/office/drawing/2014/main" id="{19EF6B20-23CA-444F-8D20-3A38184B6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pSp>
        <p:nvGrpSpPr>
          <p:cNvPr id="75" name="Group 60">
            <a:extLst>
              <a:ext uri="{FF2B5EF4-FFF2-40B4-BE49-F238E27FC236}">
                <a16:creationId xmlns:a16="http://schemas.microsoft.com/office/drawing/2014/main" id="{A2FC4F8C-DCFB-41A7-9587-B6E49A204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62" name="Rectangle 61">
              <a:extLst>
                <a:ext uri="{FF2B5EF4-FFF2-40B4-BE49-F238E27FC236}">
                  <a16:creationId xmlns:a16="http://schemas.microsoft.com/office/drawing/2014/main" id="{8CB8134D-DAA6-44DB-9A7B-8D5B04711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63" name="Oval 62">
              <a:extLst>
                <a:ext uri="{FF2B5EF4-FFF2-40B4-BE49-F238E27FC236}">
                  <a16:creationId xmlns:a16="http://schemas.microsoft.com/office/drawing/2014/main" id="{25AD0F1C-BC8E-4CB4-BAC4-8F33C36F6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4" name="Oval 63">
              <a:extLst>
                <a:ext uri="{FF2B5EF4-FFF2-40B4-BE49-F238E27FC236}">
                  <a16:creationId xmlns:a16="http://schemas.microsoft.com/office/drawing/2014/main" id="{581087E9-D266-4B08-AAB1-F7439DF65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5" name="Oval 64">
              <a:extLst>
                <a:ext uri="{FF2B5EF4-FFF2-40B4-BE49-F238E27FC236}">
                  <a16:creationId xmlns:a16="http://schemas.microsoft.com/office/drawing/2014/main" id="{64A2B069-C853-43DD-8CC0-7CE6F331A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6" name="Rectangle 65">
              <a:extLst>
                <a:ext uri="{FF2B5EF4-FFF2-40B4-BE49-F238E27FC236}">
                  <a16:creationId xmlns:a16="http://schemas.microsoft.com/office/drawing/2014/main" id="{7DDD86E2-5424-44EC-A189-3E2DDD38D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7"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68"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69"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2" name="Title 1">
            <a:extLst>
              <a:ext uri="{FF2B5EF4-FFF2-40B4-BE49-F238E27FC236}">
                <a16:creationId xmlns:a16="http://schemas.microsoft.com/office/drawing/2014/main" id="{27CFBA31-89C7-BE2B-549C-5F3A449E6699}"/>
              </a:ext>
            </a:extLst>
          </p:cNvPr>
          <p:cNvSpPr>
            <a:spLocks noGrp="1"/>
          </p:cNvSpPr>
          <p:nvPr>
            <p:ph type="title"/>
          </p:nvPr>
        </p:nvSpPr>
        <p:spPr>
          <a:xfrm>
            <a:off x="1154955" y="973668"/>
            <a:ext cx="3178260" cy="1020232"/>
          </a:xfrm>
        </p:spPr>
        <p:txBody>
          <a:bodyPr vert="horz" lIns="91440" tIns="45720" rIns="91440" bIns="45720" rtlCol="0" anchor="ctr">
            <a:normAutofit/>
          </a:bodyPr>
          <a:lstStyle/>
          <a:p>
            <a:pPr>
              <a:lnSpc>
                <a:spcPct val="90000"/>
              </a:lnSpc>
            </a:pPr>
            <a:r>
              <a:rPr lang="en-US" sz="3300"/>
              <a:t>TECHNOLOGY USED</a:t>
            </a:r>
          </a:p>
        </p:txBody>
      </p:sp>
      <p:sp>
        <p:nvSpPr>
          <p:cNvPr id="4" name="Text Placeholder 3">
            <a:extLst>
              <a:ext uri="{FF2B5EF4-FFF2-40B4-BE49-F238E27FC236}">
                <a16:creationId xmlns:a16="http://schemas.microsoft.com/office/drawing/2014/main" id="{AA4254EA-B07F-5BE5-13F4-D65A274D3C12}"/>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r>
              <a:rPr lang="en-US" dirty="0">
                <a:solidFill>
                  <a:schemeClr val="bg1"/>
                </a:solidFill>
              </a:rPr>
              <a:t>PANDAS</a:t>
            </a:r>
          </a:p>
          <a:p>
            <a:pPr>
              <a:buFont typeface="Wingdings 3" charset="2"/>
              <a:buChar char=""/>
            </a:pPr>
            <a:r>
              <a:rPr lang="en-US" dirty="0">
                <a:solidFill>
                  <a:schemeClr val="bg1"/>
                </a:solidFill>
              </a:rPr>
              <a:t>SCIKIT-LEARN</a:t>
            </a:r>
          </a:p>
          <a:p>
            <a:pPr>
              <a:buFont typeface="Wingdings 3" charset="2"/>
              <a:buChar char=""/>
            </a:pPr>
            <a:r>
              <a:rPr lang="en-US" dirty="0">
                <a:solidFill>
                  <a:schemeClr val="bg1"/>
                </a:solidFill>
              </a:rPr>
              <a:t>MATPLOTLIB</a:t>
            </a:r>
          </a:p>
          <a:p>
            <a:pPr>
              <a:buFont typeface="Wingdings 3" charset="2"/>
              <a:buChar char=""/>
            </a:pPr>
            <a:r>
              <a:rPr lang="en-US" dirty="0">
                <a:solidFill>
                  <a:schemeClr val="bg1"/>
                </a:solidFill>
              </a:rPr>
              <a:t>SEABORN</a:t>
            </a:r>
          </a:p>
          <a:p>
            <a:pPr>
              <a:buFont typeface="Wingdings 3" charset="2"/>
              <a:buChar char=""/>
            </a:pPr>
            <a:r>
              <a:rPr lang="en-US" dirty="0">
                <a:solidFill>
                  <a:schemeClr val="bg1"/>
                </a:solidFill>
              </a:rPr>
              <a:t>NUMPY</a:t>
            </a:r>
          </a:p>
          <a:p>
            <a:pPr>
              <a:buFont typeface="Wingdings 3" charset="2"/>
              <a:buChar char=""/>
            </a:pPr>
            <a:endParaRPr lang="en-US" dirty="0">
              <a:solidFill>
                <a:schemeClr val="bg1"/>
              </a:solidFill>
            </a:endParaRPr>
          </a:p>
        </p:txBody>
      </p:sp>
      <p:pic>
        <p:nvPicPr>
          <p:cNvPr id="76" name="Graphic 46" descr="Robot">
            <a:extLst>
              <a:ext uri="{FF2B5EF4-FFF2-40B4-BE49-F238E27FC236}">
                <a16:creationId xmlns:a16="http://schemas.microsoft.com/office/drawing/2014/main" id="{49D4BC3D-FBA5-1EF6-23C9-C2DF7E3580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5059" y="803751"/>
            <a:ext cx="5250498" cy="5250498"/>
          </a:xfrm>
          <a:prstGeom prst="rect">
            <a:avLst/>
          </a:prstGeom>
        </p:spPr>
      </p:pic>
      <p:sp>
        <p:nvSpPr>
          <p:cNvPr id="77" name="Rectangle 70">
            <a:extLst>
              <a:ext uri="{FF2B5EF4-FFF2-40B4-BE49-F238E27FC236}">
                <a16:creationId xmlns:a16="http://schemas.microsoft.com/office/drawing/2014/main" id="{C4EF29AB-620C-4783-9B23-EACEB54D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800945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26">
            <a:extLst>
              <a:ext uri="{FF2B5EF4-FFF2-40B4-BE49-F238E27FC236}">
                <a16:creationId xmlns:a16="http://schemas.microsoft.com/office/drawing/2014/main" id="{D83BBD7C-498A-4C5D-AB41-F426C68BC7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28" name="Rectangle 27">
              <a:extLst>
                <a:ext uri="{FF2B5EF4-FFF2-40B4-BE49-F238E27FC236}">
                  <a16:creationId xmlns:a16="http://schemas.microsoft.com/office/drawing/2014/main" id="{3C244CB4-82F8-408B-90CF-8790B4920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45" name="Oval 28">
              <a:extLst>
                <a:ext uri="{FF2B5EF4-FFF2-40B4-BE49-F238E27FC236}">
                  <a16:creationId xmlns:a16="http://schemas.microsoft.com/office/drawing/2014/main" id="{3AEB2EDF-947E-4C45-84CA-A7677672F8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0" name="Oval 29">
              <a:extLst>
                <a:ext uri="{FF2B5EF4-FFF2-40B4-BE49-F238E27FC236}">
                  <a16:creationId xmlns:a16="http://schemas.microsoft.com/office/drawing/2014/main" id="{D7E0AB0B-FFA9-4D57-AC8F-5F83219DA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6" name="Oval 30">
              <a:extLst>
                <a:ext uri="{FF2B5EF4-FFF2-40B4-BE49-F238E27FC236}">
                  <a16:creationId xmlns:a16="http://schemas.microsoft.com/office/drawing/2014/main" id="{3AE4624A-38E2-4004-A68A-46B487FF7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2" name="Freeform 5">
              <a:extLst>
                <a:ext uri="{FF2B5EF4-FFF2-40B4-BE49-F238E27FC236}">
                  <a16:creationId xmlns:a16="http://schemas.microsoft.com/office/drawing/2014/main" id="{D389D2B9-4681-43B1-B432-CF57F21B12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34" name="Rectangle 33">
            <a:extLst>
              <a:ext uri="{FF2B5EF4-FFF2-40B4-BE49-F238E27FC236}">
                <a16:creationId xmlns:a16="http://schemas.microsoft.com/office/drawing/2014/main" id="{2243419A-744C-4016-8F12-40F0C0183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514B707F-4F9C-5C7E-188D-83D7509D4791}"/>
              </a:ext>
            </a:extLst>
          </p:cNvPr>
          <p:cNvSpPr>
            <a:spLocks noGrp="1"/>
          </p:cNvSpPr>
          <p:nvPr>
            <p:ph type="title"/>
          </p:nvPr>
        </p:nvSpPr>
        <p:spPr>
          <a:xfrm>
            <a:off x="806077" y="889577"/>
            <a:ext cx="8825658" cy="586380"/>
          </a:xfrm>
        </p:spPr>
        <p:txBody>
          <a:bodyPr vert="horz" lIns="91440" tIns="45720" rIns="91440" bIns="45720" rtlCol="0" anchor="b">
            <a:normAutofit/>
          </a:bodyPr>
          <a:lstStyle/>
          <a:p>
            <a:pPr>
              <a:lnSpc>
                <a:spcPct val="90000"/>
              </a:lnSpc>
            </a:pPr>
            <a:r>
              <a:rPr lang="en-US" dirty="0"/>
              <a:t>DATASET</a:t>
            </a:r>
          </a:p>
        </p:txBody>
      </p:sp>
      <p:pic>
        <p:nvPicPr>
          <p:cNvPr id="7" name="Content Placeholder 5">
            <a:extLst>
              <a:ext uri="{FF2B5EF4-FFF2-40B4-BE49-F238E27FC236}">
                <a16:creationId xmlns:a16="http://schemas.microsoft.com/office/drawing/2014/main" id="{76731310-F9BD-5920-9962-EF4408A2C6AA}"/>
              </a:ext>
            </a:extLst>
          </p:cNvPr>
          <p:cNvPicPr>
            <a:picLocks noGrp="1" noChangeAspect="1"/>
          </p:cNvPicPr>
          <p:nvPr>
            <p:ph idx="1"/>
          </p:nvPr>
        </p:nvPicPr>
        <p:blipFill rotWithShape="1">
          <a:blip r:embed="rId3"/>
          <a:srcRect r="-1" b="12690"/>
          <a:stretch/>
        </p:blipFill>
        <p:spPr>
          <a:xfrm>
            <a:off x="608849" y="1619794"/>
            <a:ext cx="10971964" cy="4616921"/>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809421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1952</TotalTime>
  <Words>906</Words>
  <Application>Microsoft Office PowerPoint</Application>
  <PresentationFormat>Widescreen</PresentationFormat>
  <Paragraphs>103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Gothic</vt:lpstr>
      <vt:lpstr>Söhne</vt:lpstr>
      <vt:lpstr>Wingdings 3</vt:lpstr>
      <vt:lpstr>Ion Boardroom</vt:lpstr>
      <vt:lpstr>Assignment-2 </vt:lpstr>
      <vt:lpstr>AGENDA</vt:lpstr>
      <vt:lpstr>Heart Disease Prediction</vt:lpstr>
      <vt:lpstr>INTRODUCTION</vt:lpstr>
      <vt:lpstr>SYMPTOMS</vt:lpstr>
      <vt:lpstr>RISK FACTORS</vt:lpstr>
      <vt:lpstr>Objective</vt:lpstr>
      <vt:lpstr>TECHNOLOGY USED</vt:lpstr>
      <vt:lpstr>DATASET</vt:lpstr>
      <vt:lpstr>Dataset Understanding</vt:lpstr>
      <vt:lpstr>Columns in the Dataset </vt:lpstr>
      <vt:lpstr>Data Preprocessing</vt:lpstr>
      <vt:lpstr>Histogram for Age Distribution </vt:lpstr>
      <vt:lpstr>Boxplot for resting blood pressure </vt:lpstr>
      <vt:lpstr>Boxplot for Cholestrol</vt:lpstr>
      <vt:lpstr>Exploratory Data Analysis</vt:lpstr>
      <vt:lpstr>PowerPoint Presentation</vt:lpstr>
      <vt:lpstr>Chest pain type</vt:lpstr>
      <vt:lpstr>PowerPoint Presentation</vt:lpstr>
      <vt:lpstr>PowerPoint Presentation</vt:lpstr>
      <vt:lpstr>Modelling</vt:lpstr>
      <vt:lpstr>Semi Supervised Learning</vt:lpstr>
      <vt:lpstr>PowerPoint Presentation</vt:lpstr>
      <vt:lpstr>Logistic Regression</vt:lpstr>
      <vt:lpstr>PowerPoint Presentation</vt:lpstr>
      <vt:lpstr>Logistic Regression</vt:lpstr>
      <vt:lpstr> Roc curve for  Base model</vt:lpstr>
      <vt:lpstr>Hyper Tuning</vt:lpstr>
      <vt:lpstr>ROC curve After hypertunig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 Understanding</dc:title>
  <dc:creator>Dell</dc:creator>
  <cp:lastModifiedBy>syed roman</cp:lastModifiedBy>
  <cp:revision>182</cp:revision>
  <dcterms:created xsi:type="dcterms:W3CDTF">2023-07-07T01:57:00Z</dcterms:created>
  <dcterms:modified xsi:type="dcterms:W3CDTF">2023-08-05T16:03:56Z</dcterms:modified>
</cp:coreProperties>
</file>