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EAB10-208F-4C29-A302-90316AC376A1}" v="10" dt="2023-03-15T14:05:2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3F237-DB3D-C48A-98AD-C0C5C68B7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74" b="787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3F2EBE2-F217-D39E-6D08-A686D2F7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50" y="371475"/>
            <a:ext cx="8810625" cy="153235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Systemy czasu rzeczywistego </a:t>
            </a:r>
            <a:br>
              <a:rPr lang="pl-PL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(RTS – Real-Time Systems)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11541B-5168-0345-6D8E-65C8E62AF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Autofit/>
          </a:bodyPr>
          <a:lstStyle/>
          <a:p>
            <a:pPr algn="l"/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Xdbxf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bfxb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xf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bfckjnsdlwellwenvlnwelknvlnwsvlnwelknvlkwenvlnwelnlkwenclknwelcnlwkenclknewlkcnwelknlknc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slcok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lsmclm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sx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lxsćłśćłsdnvlkndslkvndlsvnlksdnvlkdsnvlkdsnvlnsdlkvndslnvlksnckalkcnlsnldsnvlanlnaslkcnlsaknclksnclksnclksnclksnlcnslcnlksnclknlknslcnslknclksnclsnclks</a:t>
            </a:r>
          </a:p>
        </p:txBody>
      </p:sp>
    </p:spTree>
    <p:extLst>
      <p:ext uri="{BB962C8B-B14F-4D97-AF65-F5344CB8AC3E}">
        <p14:creationId xmlns:p14="http://schemas.microsoft.com/office/powerpoint/2010/main" val="3522479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BDE4D-BACB-33A5-40FE-D7C4D94B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17A16-E053-866A-18D7-101A72E7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86275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</Words>
  <Application>Microsoft Office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Systemy czasu rzeczywistego  (RTS – Real-Time Systems)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czasu rzeczywistego  (RTS – Real-Time Systems)</dc:title>
  <dc:creator>Szuderski Rafał (STUD)</dc:creator>
  <cp:lastModifiedBy>Szuderski Rafał (STUD)</cp:lastModifiedBy>
  <cp:revision>2</cp:revision>
  <dcterms:created xsi:type="dcterms:W3CDTF">2023-03-14T19:53:35Z</dcterms:created>
  <dcterms:modified xsi:type="dcterms:W3CDTF">2023-03-15T18:34:32Z</dcterms:modified>
</cp:coreProperties>
</file>